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PsyPhilProg: Understanding Knowledge</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The Sorites Paradox</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Exercise in philosophical thought</a:t>
            </a:r>
            <a:endParaRPr lang="en-US" smtClean="0"/>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Sorites Paradox</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When do individual grains of sand become a heap?</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Sorites Paradox</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When do individual grains of sand become a heap?</a:t>
            </a:r>
          </a:p>
          <a:p>
            <a:pPr>
              <a:buNone/>
            </a:pPr>
            <a:r>
              <a:rPr lang="en-US"/>
              <a:t>More importantly, why does this paradox take place?</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Zeno's Paradoxes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Find the flaw in the argument</a:t>
            </a:r>
            <a:endParaRPr lang="en-US" smtClean="0"/>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Zeno's Paradoxes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god Apollo and a turtle are going to race</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Zeno's Paradoxes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god Apollo and a turtle are going to race</a:t>
            </a:r>
          </a:p>
          <a:p>
            <a:pPr>
              <a:buNone/>
            </a:pPr>
            <a:r>
              <a:rPr lang="en-US"/>
              <a:t>Apollo gives the turtle a huge head start</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Zeno's Paradoxes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god Apollo and a turtle are going to race</a:t>
            </a:r>
          </a:p>
          <a:p>
            <a:pPr>
              <a:buNone/>
            </a:pPr>
            <a:r>
              <a:rPr lang="en-US"/>
              <a:t>Apollo gives the turtle a huge head start</a:t>
            </a:r>
          </a:p>
          <a:p>
            <a:pPr>
              <a:buNone/>
            </a:pPr>
            <a:r>
              <a:rPr lang="en-US"/>
              <a:t>But if Apollo makes up half the distance between him and the turtle every second...</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Zeno's Paradoxes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god Apollo and a turtle ae going to race</a:t>
            </a:r>
          </a:p>
          <a:p>
            <a:pPr>
              <a:buNone/>
            </a:pPr>
            <a:r>
              <a:rPr lang="en-US"/>
              <a:t>Apollo gives the turtle a huge head start</a:t>
            </a:r>
          </a:p>
          <a:p>
            <a:pPr>
              <a:buNone/>
            </a:pPr>
            <a:r>
              <a:rPr lang="en-US"/>
              <a:t>But if Apollo makes up half the distance between him and the turtle every second...</a:t>
            </a:r>
          </a:p>
          <a:p>
            <a:pPr>
              <a:buNone/>
            </a:pPr>
            <a:r>
              <a:rPr lang="en-US"/>
              <a:t>... he can never catch the turtle!</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Zeno's Paradoxes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An arrow is loosed from a bow to fly through the air</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Zeno's Paradoxes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An arrow is loosed from a bow to fly through the air</a:t>
            </a:r>
          </a:p>
          <a:p>
            <a:pPr>
              <a:buNone/>
            </a:pPr>
            <a:r>
              <a:rPr lang="en-US"/>
              <a:t>But in any single moment in time, the arrow is not moving</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Who am 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Ted Neward, "Computational Philosopher"</a:t>
            </a:r>
          </a:p>
          <a:p>
            <a:pPr lvl="0"/>
            <a:r>
              <a:rPr lang="en-US"/>
              <a:t>this means I like to wrestle with really interesting/hard questions that often have no answers, and even more often create more questions</a:t>
            </a:r>
          </a:p>
          <a:p>
            <a:pPr lvl="1"/>
            <a:r>
              <a:rPr lang="en-US"/>
              <a:t>the actualities of artificial intelligence</a:t>
            </a:r>
          </a:p>
          <a:p>
            <a:pPr lvl="1"/>
            <a:r>
              <a:rPr lang="en-US"/>
              <a:t>abstractions, knowledge, and productivity</a:t>
            </a:r>
          </a:p>
          <a:p>
            <a:pPr lvl="1"/>
            <a:r>
              <a:rPr lang="en-US"/>
              <a:t>how to manage developers</a:t>
            </a:r>
          </a:p>
          <a:p>
            <a:pPr lvl="0"/>
            <a:r>
              <a:rPr lang="en-US"/>
              <a:t>I look for answers in the Liberal Arts</a:t>
            </a:r>
          </a:p>
          <a:p>
            <a:pPr lvl="1"/>
            <a:r>
              <a:rPr lang="en-US"/>
              <a:t>history, psychology, economics, and particularly philosophy</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Zeno's Paradoxes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An arrow is loosed from a bow to fly through the air</a:t>
            </a:r>
          </a:p>
          <a:p>
            <a:pPr>
              <a:buNone/>
            </a:pPr>
            <a:r>
              <a:rPr lang="en-US"/>
              <a:t>But in any single moment in time, the arrow is not moving</a:t>
            </a:r>
          </a:p>
          <a:p>
            <a:pPr>
              <a:buNone/>
            </a:pPr>
            <a:r>
              <a:rPr lang="en-US"/>
              <a:t>... therefore the arrow is not really moving at all!</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Summary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Finishing up</a:t>
            </a:r>
            <a:endParaRPr lang="en-US" smtClean="0"/>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 do we do with this? (Ask questions, of course!)</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Philosophy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exactly, is it?</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Philosophy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 is philosophy?</a:t>
            </a:r>
          </a:p>
          <a:p>
            <a:pPr lvl="0"/>
            <a:r>
              <a:rPr lang="en-US"/>
              <a:t>"love of wisdom" (Ancient Greek)</a:t>
            </a:r>
          </a:p>
          <a:p>
            <a:pPr lvl="0"/>
            <a:r>
              <a:rPr lang="en-US"/>
              <a:t>the fundamental root of all thinking</a:t>
            </a:r>
          </a:p>
          <a:p>
            <a:pPr lvl="0"/>
            <a:r>
              <a:rPr lang="en-US"/>
              <a:t>the basis of all science</a:t>
            </a:r>
          </a:p>
          <a:p>
            <a:pPr lvl="0"/>
            <a:r>
              <a:rPr lang="en-US"/>
              <a:t>"science in one hand, and religion in the other"</a:t>
            </a:r>
          </a:p>
          <a:p>
            <a:pPr lvl="0"/>
            <a:r>
              <a:rPr lang="en-US"/>
              <a:t>the central question that philosophy seeks to answer</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Philosophy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Ironically, most of us are (already) philosophers</a:t>
            </a:r>
          </a:p>
          <a:p>
            <a:pPr lvl="0"/>
            <a:r>
              <a:rPr lang="en-US"/>
              <a:t>what should we do?</a:t>
            </a:r>
          </a:p>
          <a:p>
            <a:pPr lvl="0"/>
            <a:r>
              <a:rPr lang="en-US"/>
              <a:t>what is there?</a:t>
            </a:r>
          </a:p>
          <a:p>
            <a:pPr lvl="0"/>
            <a:r>
              <a:rPr lang="en-US"/>
              <a:t>how do we know? if we don't know, how should we set about finding out?</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Philosophy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Major branches of philosophy</a:t>
            </a:r>
          </a:p>
          <a:p>
            <a:pPr lvl="0"/>
            <a:r>
              <a:rPr lang="en-US"/>
              <a:t>Metaphysics</a:t>
            </a:r>
          </a:p>
          <a:p>
            <a:pPr lvl="1"/>
            <a:r>
              <a:rPr lang="en-US"/>
              <a:t>examining what exists, the difference between mind and matter, and so on</a:t>
            </a:r>
          </a:p>
          <a:p>
            <a:pPr lvl="0"/>
            <a:r>
              <a:rPr lang="en-US"/>
              <a:t>Epistemology</a:t>
            </a:r>
          </a:p>
          <a:p>
            <a:pPr lvl="1"/>
            <a:r>
              <a:rPr lang="en-US"/>
              <a:t>how do we know a thing? how do we acquire knowledge? what is the nature of knowledge?</a:t>
            </a:r>
          </a:p>
          <a:p>
            <a:pPr lvl="0"/>
            <a:r>
              <a:rPr lang="en-US"/>
              <a:t>Logic</a:t>
            </a:r>
          </a:p>
          <a:p>
            <a:pPr lvl="1"/>
            <a:r>
              <a:rPr lang="en-US"/>
              <a:t>Aristotelian syllogisms up through mathematical and symbolic logic</a:t>
            </a:r>
          </a:p>
          <a:p>
            <a:pPr lvl="0"/>
            <a:r>
              <a:rPr lang="en-US"/>
              <a:t>Moral philosophy and ethics</a:t>
            </a:r>
          </a:p>
          <a:p>
            <a:pPr lvl="1"/>
            <a:r>
              <a:rPr lang="en-US"/>
              <a:t>what is right? what is evil? what is virtue? what does it mean to live a good life?</a:t>
            </a:r>
          </a:p>
          <a:p>
            <a:pPr lvl="0"/>
            <a:r>
              <a:rPr lang="en-US"/>
              <a:t>Political philosophy</a:t>
            </a:r>
          </a:p>
          <a:p>
            <a:pPr lvl="1"/>
            <a:r>
              <a:rPr lang="en-US"/>
              <a:t>what are the "unassailable human rights"? what is the relationship between government and the governed?</a:t>
            </a:r>
          </a:p>
          <a:p>
            <a:pPr lvl="0"/>
            <a:r>
              <a:rPr lang="en-US"/>
              <a:t>Aesthetics</a:t>
            </a:r>
          </a:p>
          <a:p>
            <a:pPr lvl="1"/>
            <a:r>
              <a:rPr lang="en-US"/>
              <a:t>what is beauty? what is art?</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Philosophy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Roger Scruton ("A Short History of Philosophy")</a:t>
            </a:r>
          </a:p>
          <a:p>
            <a:pPr lvl="0"/>
            <a:r>
              <a:rPr lang="en-US"/>
              <a:t>two distinguishing characteristics of philosophical thought</a:t>
            </a:r>
          </a:p>
          <a:p>
            <a:pPr lvl="1"/>
            <a:r>
              <a:rPr lang="en-US"/>
              <a:t>abstraction</a:t>
            </a:r>
          </a:p>
          <a:p>
            <a:pPr lvl="1"/>
            <a:r>
              <a:rPr lang="en-US"/>
              <a:t>concern for truth</a:t>
            </a:r>
          </a:p>
          <a:p>
            <a:pPr lvl="0"/>
            <a:r>
              <a:rPr lang="en-US"/>
              <a:t>"Problems of philosophy and the systems of design to solve them are populated in terms which tend to refer not to the realm of actuality, but to the realms of possibility and necessity: to what might be and what must be, rather than what is"</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Philosophy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Philosophy is characterized by several things</a:t>
            </a:r>
          </a:p>
          <a:p>
            <a:pPr lvl="0"/>
            <a:r>
              <a:rPr lang="en-US"/>
              <a:t>students are encouraged not to accept the conclusions of their teachers, but to discuss, argue and disbelieve</a:t>
            </a:r>
          </a:p>
          <a:p>
            <a:pPr lvl="0"/>
            <a:r>
              <a:rPr lang="en-US"/>
              <a:t>arguments are rooted in logic and reason, not faith or belief</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Philosophy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Most science begins as philosophy</a:t>
            </a:r>
          </a:p>
          <a:p>
            <a:pPr lvl="0"/>
            <a:r>
              <a:rPr lang="en-US"/>
              <a:t>"It has often been remarked that when an area of inquiry begins to find its feet as a discipline, with clearly agreed methods and a clearly agreed body of knowledge, fairly soon it separates off from what has up to then been known as philosophy and goes its own way."</a:t>
            </a:r>
          </a:p>
          <a:p>
            <a:pPr lvl="0"/>
            <a:r>
              <a:rPr lang="en-US"/>
              <a:t>such as....</a:t>
            </a:r>
          </a:p>
          <a:p>
            <a:pPr lvl="1"/>
            <a:r>
              <a:rPr lang="en-US"/>
              <a:t>physics</a:t>
            </a:r>
          </a:p>
          <a:p>
            <a:pPr lvl="1"/>
            <a:r>
              <a:rPr lang="en-US"/>
              <a:t>chemistry</a:t>
            </a:r>
          </a:p>
          <a:p>
            <a:pPr lvl="1"/>
            <a:r>
              <a:rPr lang="en-US"/>
              <a:t>astronomy</a:t>
            </a:r>
          </a:p>
          <a:p>
            <a:pPr lvl="1"/>
            <a:r>
              <a:rPr lang="en-US"/>
              <a:t>psychology</a:t>
            </a:r>
          </a:p>
          <a:p>
            <a:pPr lvl="0"/>
            <a:r>
              <a:rPr lang="en-US"/>
              <a:t>some continue to maintain tight relationships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Philosophy: ancient Greek for "love of wisdom", philosophy is the study of the general and fundamental nature of reality, existence, knowledge, values, reason, mind and language.
Psychology: the science of the brain, emotions, and behavior.
Programming: ancient Latin for "please God let it compile this time".
As developers, we wrestle with the concept of "knowledge" and "understanding" all the time, yet we never truly understand or know what it is we're working with. Philosophers and psychologists spend extraordinary amounts of time in these concepts, and it's high time we take a moment and explore what they know that we don't.
Oh, and along the way, we'll reclaim the concepts of domain models, performance metrics, and software estimates, just for fun.
</dc:description>
  <cp:keywords>Keynote, Psychology, Philosophy</cp:keywords>
  <dcterms:modified xsi:type="dcterms:W3CDTF">2011-08-01T06:04:30Z</dcterms:modified>
  <cp:revision>1</cp:revision>
  <dc:subject>Keynote, Psychology, Philosophy</dc:subject>
  <dc:title>PsyPhilProg: Understanding Knowledge</dc:title>
</cp:coreProperties>
</file>