
<file path=[Content_Types].xml><?xml version="1.0" encoding="utf-8"?>
<Types xmlns="http://schemas.openxmlformats.org/package/2006/content-types">
  <Default ContentType="image/jpeg" Extension="jpe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presentationml.viewProps+xml" PartName="/ppt/viewProps.xml"/>
</Types>
</file>

<file path=_rels/.rels><?xml version="1.0" encoding="UTF-8" standalone="no"?><Relationships xmlns="http://schemas.openxmlformats.org/package/2006/relationships"><Relationship Id="rId1" Target="ppt/presentation.xml" Type="http://schemas.openxmlformats.org/officeDocument/2006/relationships/officeDocument"/><Relationship Id="rId2" Target="docProps/thumbnail.jpeg" Type="http://schemas.openxmlformats.org/package/2006/relationships/metadata/thumbnail"/><Relationship Id="rId3" Target="docProps/core.xml" Type="http://schemas.openxmlformats.org/package/2006/relationships/metadata/core-properties"/><Relationship Id="rId4"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22" autoAdjust="0"/>
  </p:normalViewPr>
  <p:slideViewPr>
    <p:cSldViewPr>
      <p:cViewPr varScale="1">
        <p:scale>
          <a:sx n="74" d="100"/>
          <a:sy n="74" d="100"/>
        </p:scale>
        <p:origin x="-1092"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no"?><Relationships xmlns="http://schemas.openxmlformats.org/package/2006/relationships"><Relationship Id="rId1" Target="slideMasters/slideMaster1.xml" Type="http://schemas.openxmlformats.org/officeDocument/2006/relationships/slideMaster"/><Relationship Id="rId2" Target="presProps.xml" Type="http://schemas.openxmlformats.org/officeDocument/2006/relationships/presProps"/><Relationship Id="rId3" Target="viewProps.xml" Type="http://schemas.openxmlformats.org/officeDocument/2006/relationships/viewProps"/><Relationship Id="rId4" Target="theme/theme1.xml" Type="http://schemas.openxmlformats.org/officeDocument/2006/relationships/theme"/><Relationship Id="rId5" Target="tableStyles.xml" Type="http://schemas.openxmlformats.org/officeDocument/2006/relationships/tableStyles"/><Relationship Id="rId6" Target="slides/slide1.xml" Type="http://schemas.openxmlformats.org/officeDocument/2006/relationships/slide"/></Relationships>
</file>

<file path=ppt/slideLayouts/_rels/slideLayout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no"?><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8/1/2011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8/1/2011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8/1/2011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8/1/2011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8/1/2011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no"?><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8/1/2011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no"?><Relationships xmlns="http://schemas.openxmlformats.org/package/2006/relationships"><Relationship Id="rId1" Target="../slideLayouts/slideLayout1.xml" Type="http://schemas.openxmlformats.org/officeDocument/2006/relationships/slideLayout"/><Relationship Id="rId2" Target="mailto:ted@tedneward.com" TargetMode="External" Type="http://schemas.openxmlformats.org/officeDocument/2006/relationships/hyperlink"/><Relationship Id="rId3" Target="http://blogs.tedneward.com" TargetMode="External" Type="http://schemas.openxmlformats.org/officeDocument/2006/relationships/hyperlink"/><Relationship Id="rId4" Target="http://twitter.com/tedneward" TargetMode="External" Type="http://schemas.openxmlformats.org/officeDocument/2006/relationships/hyperlink"/></Relationships>
</file>

<file path=ppt/slides/slide1.xml><?xml version="1.0" encoding="utf-8"?>
<p:sld xmlns:p="http://schemas.openxmlformats.org/presentationml/2006/main" xmlns:a="http://schemas.openxmlformats.org/drawingml/2006/main">
  <p:cSld>
    <p:spTree>
      <p:nvGrpSpPr>
        <p:cNvPr id="1" name=""/>
        <p:cNvGrpSpPr/>
        <p:nvPr/>
      </p:nvGrpSpPr>
      <p:grpSpPr>
        <a:xfrm>
          <a:off x="0" y="0"/>
          <a:ext cx="0" cy="0"/>
          <a:chOff x="0" y="0"/>
          <a:chExt cx="0" cy="0"/>
        </a:xfrm>
      </p:grpSpPr>
      <p:sp xmlns:r="http://schemas.openxmlformats.org/officeDocument/2006/relationships">
        <p:nvSpPr>
          <p:cNvPr id="2" name="Title 1"/>
          <p:cNvSpPr>
            <a:spLocks noGrp="1"/>
          </p:cNvSpPr>
          <p:nvPr>
            <p:ph type="ctrTitle"/>
          </p:nvPr>
        </p:nvSpPr>
        <p:spPr>
          <a:xfrm>
            <a:off x="685800" y="2130425"/>
            <a:ext cx="7772400" cy="1470025"/>
          </a:xfrm>
        </p:spPr>
        <p:txBody>
          <a:bodyPr/>
          <a:lstStyle/>
          <a:p>
            <a:r>
              <a:rPr lang="en-US"/>
              <a:t>Rethinking "Enterprise"</a:t>
            </a:r>
          </a:p>
        </p:txBody>
      </p:sp>
      <p:sp xmlns:r="http://schemas.openxmlformats.org/officeDocument/2006/relationships">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Ted Neward</a:t>
            </a:r>
          </a:p>
          <a:p>
            <a:r>
              <a:rPr lang="en-US"/>
              <a:t>Neward &amp; Associates</a:t>
            </a:r>
          </a:p>
          <a:p>
            <a:r>
              <a:rPr lang="en-US" sz="2400">
                <a:hlinkClick r:id="rId2" tooltip="ted@tedneward.com"/>
              </a:rPr>
              <a:t>ted@tedneward.com</a:t>
            </a:r>
            <a:r>
              <a:rPr lang="en-US"/>
              <a:t> </a:t>
            </a:r>
            <a:r>
              <a:rPr lang="en-US" sz="2400">
                <a:hlinkClick r:id="rId3" tooltip="http://blogs.tedneward.com"/>
              </a:rPr>
              <a:t>http://blogs.tedneward.com </a:t>
            </a:r>
            <a:r>
              <a:rPr lang="en-US"/>
              <a:t> </a:t>
            </a:r>
            <a:r>
              <a:rPr lang="en-US" sz="2400">
                <a:hlinkClick r:id="rId4" tooltip="http://twitter.com/tedneward"/>
              </a:rPr>
              <a:t>@tedneward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0</Words>
  <Application>Microsoft Office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Company>Copyright (c) 2023 Ted Neward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2006-08-16T00:00:00Z</dcterms:created>
  <dc:creator>Ted Neward
Neward &amp; Associates</dc:creator>
  <dc:description>The era of the big, heavy, transactionally-oriented relational-backed client/server topology, as best described by the J2EE Specification and Blueprints document, seems to be over. The era of the lightweight, transactionally-oriented relational-backed client/server topology seems to be at its zenith. Is this really where we want to be when building enterprise systems? And how did we end up here, anyway? What's the new "enterprise" developer supposed to do?
</dc:description>
  <cp:keywords>Keynote, Enterprise</cp:keywords>
  <dcterms:modified xsi:type="dcterms:W3CDTF">2011-08-01T06:04:30Z</dcterms:modified>
  <cp:revision>1</cp:revision>
  <dc:subject>Keynote, Enterprise</dc:subject>
  <dc:title>Rethinking "Enterprise"</dc:title>
</cp:coreProperties>
</file>