
<file path=[Content_Types].xml><?xml version="1.0" encoding="utf-8"?>
<Types xmlns="http://schemas.openxmlformats.org/package/2006/content-types">
  <Default ContentType="image/jpeg" Extension="jpe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6"/>
    <p:sldId id="257" r:id="rId7"/>
    <p:sldId id="258"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22" autoAdjust="0"/>
  </p:normalViewPr>
  <p:slideViewPr>
    <p:cSldViewPr>
      <p:cViewPr varScale="1">
        <p:scale>
          <a:sx n="74" d="100"/>
          <a:sy n="74" d="100"/>
        </p:scale>
        <p:origin x="-1092"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2" Target="presProps.xml" Type="http://schemas.openxmlformats.org/officeDocument/2006/relationships/presProps"/><Relationship Id="rId3" Target="viewProps.xml" Type="http://schemas.openxmlformats.org/officeDocument/2006/relationships/viewProps"/><Relationship Id="rId4" Target="theme/theme1.xml" Type="http://schemas.openxmlformats.org/officeDocument/2006/relationships/theme"/><Relationship Id="rId5" Target="tableStyles.xml" Type="http://schemas.openxmlformats.org/officeDocument/2006/relationships/tableStyles"/><Relationship Id="rId6" Target="slides/slide1.xml" Type="http://schemas.openxmlformats.org/officeDocument/2006/relationships/slide"/><Relationship Id="rId7" Target="slides/slide2.xml" Type="http://schemas.openxmlformats.org/officeDocument/2006/relationships/slide"/><Relationship Id="rId8" Target="slides/slide3.xml" Type="http://schemas.openxmlformats.org/officeDocument/2006/relationships/slide"/></Relationship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8/1/2011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8/1/2011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8/1/2011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8/1/2011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 Id="rId2" Target="mailto:ted.neward@newardassociates.com" TargetMode="External" Type="http://schemas.openxmlformats.org/officeDocument/2006/relationships/hyperlink"/><Relationship Id="rId3" Target="http://blogs.newardassociates.com" TargetMode="External" Type="http://schemas.openxmlformats.org/officeDocument/2006/relationships/hyperlink"/></Relationships>
</file>

<file path=ppt/slides/_rels/slide2.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3.xml.rels><?xml version="1.0" encoding="UTF-8" standalone="yes"?><Relationships xmlns="http://schemas.openxmlformats.org/package/2006/relationships"><Relationship Id="rId1" Target="../slideLayouts/slideLayout3.xml" Type="http://schemas.openxmlformats.org/officeDocument/2006/relationships/slideLayout"/></Relationships>
</file>

<file path=ppt/slides/slide1.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ctrTitle"/>
          </p:nvPr>
        </p:nvSpPr>
        <p:spPr>
          <a:xfrm>
            <a:off x="685800" y="2130425"/>
            <a:ext cx="7772400" cy="1470025"/>
          </a:xfrm>
        </p:spPr>
        <p:txBody>
          <a:bodyPr/>
          <a:lstStyle/>
          <a:p>
            <a:r>
              <a:rPr lang="en-US"/>
              <a:t>AI: Artificial, Yes; Intelligent, No</a:t>
            </a:r>
          </a:p>
        </p:txBody>
      </p:sp>
      <p:sp xmlns:r="http://schemas.openxmlformats.org/officeDocument/2006/relationships">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Ted Neward</a:t>
            </a:r>
          </a:p>
          <a:p>
            <a:r>
              <a:rPr lang="en-US"/>
              <a:t>Neward &amp; Associates</a:t>
            </a:r>
          </a:p>
          <a:p>
            <a:r>
              <a:rPr lang="en-US" sz="2400">
                <a:hlinkClick r:id="rId2" tooltip="ted.neward@newardassociates.com"/>
              </a:rPr>
              <a:t>ted.neward@newardassociates.com</a:t>
            </a:r>
            <a:r>
              <a:rPr lang="en-US"/>
              <a:t> </a:t>
            </a:r>
            <a:r>
              <a:rPr lang="en-US" sz="2400">
                <a:hlinkClick r:id="rId3" tooltip="http://blogs.newardassociates.com"/>
              </a:rPr>
              <a:t>http://blogs.newardassociates.com </a:t>
            </a:r>
          </a:p>
        </p:txBody>
      </p:sp>
    </p:spTree>
  </p:cSld>
  <p:clrMapOvr>
    <a:masterClrMapping/>
  </p:clrMapOvr>
</p:sld>
</file>

<file path=ppt/slides/slide2.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p:txBody>
          <a:bodyPr/>
          <a:lstStyle/>
          <a:p>
            <a:r>
              <a:rPr lang="en-US"/>
              <a:t/>
            </a:r>
            <a:endParaRPr lang="en-US" smtClean="0"/>
          </a:p>
        </p:txBody>
      </p:sp>
      <p:sp xmlns:r="http://schemas.openxmlformats.org/officeDocument/2006/relationships">
        <p:nvSpPr>
          <p:cNvPr id="3" name="Content Placeholder 2"/>
          <p:cNvSpPr>
            <a:spLocks noGrp="1"/>
          </p:cNvSpPr>
          <p:nvPr>
            <p:ph idx="1"/>
          </p:nvPr>
        </p:nvSpPr>
        <p:spPr/>
        <p:txBody>
          <a:bodyPr/>
          <a:lstStyle/>
          <a:p>
            <a:pPr lvl="0">
              <a:buNone/>
            </a:pPr>
            <a:r>
              <a:rPr lang="en-US" b="true"/>
              <a:t>Remember:</a:t>
            </a:r>
          </a:p>
          <a:p>
            <a:pPr lvl="0">
              <a:buNone/>
            </a:pPr>
            <a:r>
              <a:rPr lang="en-US" b="true"/>
              <a:t>Tools were meant to serve the human; not the other way around</a:t>
            </a:r>
          </a:p>
          <a:p>
            <a:pPr lvl="0">
              <a:buNone/>
            </a:pPr>
            <a:r>
              <a:rPr lang="en-US" b="true"/>
              <a:t>So should it be for computers</a:t>
            </a:r>
          </a:p>
        </p:txBody>
      </p:sp>
    </p:spTree>
  </p:cSld>
  <p:clrMapOvr>
    <a:masterClrMapping/>
  </p:clrMapOvr>
</p:sld>
</file>

<file path=ppt/slides/slide3.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Resources</a:t>
            </a:r>
            <a:endParaRPr lang="en-US" smtClean="0"/>
          </a:p>
        </p:txBody>
      </p:sp>
      <p:sp xmlns:r="http://schemas.openxmlformats.org/officeDocument/2006/relationships">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Where to go to get more</a:t>
            </a:r>
            <a:endParaRPr lang="en-US" smtClean="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0</Words>
  <Application>Microsoft Office PowerPoint</Application>
  <PresentationFormat>On-screen Show (4:3)</PresentationFormat>
  <Paragraphs>0</Paragraphs>
  <Slides>0</Slides>
  <Notes>0</Notes>
  <HiddenSlides>0</HiddenSlides>
  <MMClips>0</MMClips>
  <ScaleCrop>false</ScaleCrop>
  <HeadingPairs>
    <vt:vector size="4" baseType="variant">
      <vt:variant>
        <vt:lpstr>Theme</vt:lpstr>
      </vt:variant>
      <vt:variant>
        <vt:i4>1</vt:i4>
      </vt:variant>
      <vt:variant>
        <vt:lpstr>Slide Titles</vt:lpstr>
      </vt:variant>
      <vt:variant>
        <vt:i4>0</vt:i4>
      </vt:variant>
    </vt:vector>
  </HeadingPairs>
  <TitlesOfParts>
    <vt:vector size="1" baseType="lpstr">
      <vt:lpstr>Office Theme</vt:lpstr>
    </vt:vector>
  </TitlesOfParts>
  <Company>Copyright (c) 2025 Ted Neward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xsi="http://www.w3.org/2001/XMLSchema-instance">
  <dcterms:created xsi:type="dcterms:W3CDTF">2006-08-16T00:00:00Z</dcterms:created>
  <dc:creator>Ted Neward
Neward &amp; Associates</dc:creator>
  <dc:description>When ChatGPT arrived on the scene, it sparked an immediate reaction from the world--not just the computing world, but the larger world in which we all live, eat, and breathe--that set the course of the zeitgeist for the next decade. "Revolutionary!" they claimed, even going so far as to promise that "Artificial General Intelligence (AGI) is just around the corner!"
In this keynote, we're going to tear away the veil of hype, quiet the hysteria, and explore exactly what it is that this round of AI can--and more importantly, can't--do. But, more than that, we'll examine the one cycle that our industry, rain or shine, adheres to like clockwork.
</dc:description>
  <cp:keywords>Keynote, AI</cp:keywords>
  <dcterms:modified xsi:type="dcterms:W3CDTF">2011-08-01T06:04:30Z</dcterms:modified>
  <cp:revision>1</cp:revision>
  <dc:subject>Keynote, AI</dc:subject>
  <dc:title>AI: Artificial, Yes; Intelligent, No</dc:title>
</cp:coreProperties>
</file>