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ailto:ted.neward@newardassociates.com" TargetMode="External" Type="http://schemas.openxmlformats.org/officeDocument/2006/relationships/hyperlink"/><Relationship Id="rId3" Target="http://blogs.newardassociates.com" TargetMode="External" Type="http://schemas.openxmlformats.org/officeDocument/2006/relationships/hyperlink"/></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AI: Artificial, Yes; Intelligent, No</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neward@newardassociates.com"/>
              </a:rPr>
              <a:t>ted.neward@newardassociates.com</a:t>
            </a:r>
            <a:r>
              <a:rPr lang="en-US"/>
              <a:t> </a:t>
            </a:r>
            <a:r>
              <a:rPr lang="en-US" sz="2400">
                <a:hlinkClick r:id="rId3" tooltip="http://blogs.newardassociates.com"/>
              </a:rPr>
              <a:t>http://blogs.newardassociates.com </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Remember:</a:t>
            </a:r>
          </a:p>
          <a:p>
            <a:pPr lvl="0">
              <a:buNone/>
            </a:pPr>
            <a:r>
              <a:rPr lang="en-US" b="true"/>
              <a:t>Tools were meant to serve the human; not the other way around</a:t>
            </a:r>
          </a:p>
          <a:p>
            <a:pPr lvl="0">
              <a:buNone/>
            </a:pPr>
            <a:r>
              <a:rPr lang="en-US" b="true"/>
              <a:t>So should it be for computers</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to go to get more</a:t>
            </a:r>
            <a:endParaRPr lang="en-US"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2025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When ChatGPT arrived on the scene, it sparked an immediate reaction from the world--not just the computing world, but the larger world in which we all live, eat, and breathe--that set the course of the zeitgeist for the next decade. "Revolutionary!" they claimed, even going so far as to promise that "Artificial General Intelligence (AGI) is just around the corner!"
In this keynote, we're going to tear away the veil of hype, quiet the hysteria, and explore exactly what it is that this round of AI can--and more importantly, can't--do. But, more than that, we'll examine the one cycle that our industry, rain or shine, adheres to like clockwork.
</dc:description>
  <cp:keywords>Keynote, AI</cp:keywords>
  <dcterms:modified xsi:type="dcterms:W3CDTF">2011-08-01T06:04:30Z</dcterms:modified>
  <cp:revision>1</cp:revision>
  <dc:subject>Keynote, AI</dc:subject>
  <dc:title>AI: Artificial, Yes; Intelligent, No</dc:title>
</cp:coreProperties>
</file>