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Manager's Guide</a:t>
            </a:r>
          </a:p>
          <a:p>
            <a:r>
              <a:rPr lang="en-US"/>
              <a:t>to Strategy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
</dc:description>
  <cp:keywords>Management</cp:keywords>
  <dcterms:modified xsi:type="dcterms:W3CDTF">2011-08-01T06:04:30Z</dcterms:modified>
  <cp:revision>1</cp:revision>
  <dc:subject>Management</dc:subject>
  <dc:title>Busy Manager's Guide to Strategy</dc:title>
</cp:coreProperties>
</file>