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@tedneward.com" TargetMode="External" Type="http://schemas.openxmlformats.org/officeDocument/2006/relationships/hyperlink"/><Relationship Id="rId3" Target="http://blogs.tedneward.com" TargetMode="External" Type="http://schemas.openxmlformats.org/officeDocument/2006/relationships/hyperlink"/><Relationship Id="rId4" Target="http://twitter.com/tedneward" TargetMode="External" Type="http://schemas.openxmlformats.org/officeDocument/2006/relationships/hyperlink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Managers's Guide</a:t>
            </a:r>
          </a:p>
          <a:p>
            <a:r>
              <a:rPr lang="en-US"/>
              <a:t>to Interviewing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@tedneward.com"/>
              </a:rPr>
              <a:t>ted@tedneward.com</a:t>
            </a:r>
            <a:r>
              <a:rPr lang="en-US"/>
              <a:t> </a:t>
            </a:r>
            <a:r>
              <a:rPr lang="en-US" sz="2400">
                <a:hlinkClick r:id="rId3" tooltip="http://blogs.tedneward.com"/>
              </a:rPr>
              <a:t>http://blogs.tedneward.com </a:t>
            </a:r>
            <a:r>
              <a:rPr lang="en-US"/>
              <a:t> </a:t>
            </a:r>
            <a:r>
              <a:rPr lang="en-US" sz="2400">
                <a:hlinkClick r:id="rId4" tooltip="http://twitter.com/tedneward"/>
              </a:rPr>
              <a:t>@tedneward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0"/>
            <a:r>
              <a:rPr lang="en-US"/>
              <a:t>Co-founder, Solidify US</a:t>
            </a:r>
          </a:p>
          <a:p>
            <a:pPr lvl="1"/>
            <a:r>
              <a:rPr lang="en-US"/>
              <a:t>http://www.solidify.dev</a:t>
            </a:r>
          </a:p>
          <a:p>
            <a:pPr lvl="0"/>
            <a:r>
              <a:rPr lang="en-US"/>
              <a:t>Principal -- Neward &amp; Associates</a:t>
            </a:r>
          </a:p>
          <a:p>
            <a:pPr lvl="0"/>
            <a:r>
              <a:rPr lang="en-US"/>
              <a:t>Author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  <a:p>
            <a:pPr lvl="0"/>
            <a:r>
              <a:rPr lang="en-US"/>
              <a:t>See http://www.newardassociates.com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2022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
</dc:description>
  <cp:keywords>Management</cp:keywords>
  <dcterms:modified xsi:type="dcterms:W3CDTF">2011-08-01T06:04:30Z</dcterms:modified>
  <cp:revision>1</cp:revision>
  <dc:subject>Management</dc:subject>
  <dc:title>Busy Managers's Guide to Interviewing</dc:title>
</cp:coreProperties>
</file>