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Manager's Guide</a:t>
            </a:r>
          </a:p>
          <a:p>
            <a:r>
              <a:rPr lang="en-US"/>
              <a:t>to Manager Antipatterns</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Objectives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do we want to do today?</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Summary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So... now what?</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Within the world of software development, we're careful to take note of those things that work well and those that don't. Unfortunately, we're less careful to take note of those things at the management level that work well--or don't.
In this presentation, we're going to examine some of the most common "manager antipatterns", examine how they come to be even in those organizations that try to avoid them (or claim to, anyway), and what to do in the event that you find yourself working for one of them, what to do when managing one of them, or what to do if you are one of them. 
</dc:description>
  <cp:keywords>Concepts, Management</cp:keywords>
  <dcterms:modified xsi:type="dcterms:W3CDTF">2011-08-01T06:04:30Z</dcterms:modified>
  <cp:revision>1</cp:revision>
  <dc:subject>Concepts, Management</dc:subject>
  <dc:title>Busy Manager's Guide to Manager Antipatterns</dc:title>
</cp:coreProperties>
</file>