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TypeScript Developer's Guide</a:t>
            </a:r>
          </a:p>
          <a:p>
            <a:r>
              <a:rPr lang="en-US"/>
              <a:t>to Patterns in TypeScript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TypeScript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for more</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Resources</a:t>
            </a:r>
          </a:p>
          <a:p>
            <a:pPr lvl="0"/>
            <a:r>
              <a:rPr lang="en-US"/>
              <a:t>TypeScript website</a:t>
            </a:r>
          </a:p>
          <a:p>
            <a:pPr lvl="1"/>
            <a:r>
              <a:rPr lang="en-US"/>
              <a:t>https://www.typescriptlang.org</a:t>
            </a:r>
          </a:p>
          <a:p>
            <a:pPr lvl="0"/>
            <a:r>
              <a:rPr lang="en-US"/>
              <a:t>full language specification</a:t>
            </a:r>
          </a:p>
          <a:p>
            <a:pPr lvl="1"/>
            <a:r>
              <a:rPr lang="en-US"/>
              <a:t>https://github.com/Microsoft/TypeScript/blob/master/doc/spec.md</a:t>
            </a:r>
          </a:p>
          <a:p>
            <a:pPr lvl="0"/>
            <a:r>
              <a:rPr lang="en-US"/>
              <a:t>the full list of "What's New" (back to 1.1)</a:t>
            </a:r>
          </a:p>
          <a:p>
            <a:pPr lvl="1"/>
            <a:r>
              <a:rPr lang="en-US"/>
              <a:t>https://github.com/Microsoft/TypeScript/wiki/What's-new-in-TypeScript</a:t>
            </a:r>
          </a:p>
          <a:p>
            <a:pPr lvl="0"/>
            <a:r>
              <a:rPr lang="en-US"/>
              <a:t>ECMAScript 2015 features example site</a:t>
            </a:r>
          </a:p>
          <a:p>
            <a:pPr lvl="1"/>
            <a:r>
              <a:rPr lang="en-US"/>
              <a:t>http://es6-features.org/</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Gang-of-Four collection of patterns has long served as a fundamental basis for object-oriented developers. TypeScript being an O-O language, it makes a certain amount of sense to see how we might apply the language to some of the traditional GOF patterns--and a few others besides. In this session, we'll explore how TS can simplify some of the traditional patterns, expand on them, and give us some additional tools in our arsenal against complexity.
</dc:description>
  <cp:keywords>JavaScript, Language</cp:keywords>
  <dcterms:modified xsi:type="dcterms:W3CDTF">2011-08-01T06:04:30Z</dcterms:modified>
  <cp:revision>1</cp:revision>
  <dc:subject>JavaScript, Language</dc:subject>
  <dc:title>Busy TypeScript Developer's Guide to Patterns in TypeScript</dc:title>
</cp:coreProperties>
</file>