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mailto:ted.neward@newardassociates.com" TargetMode="External" Type="http://schemas.openxmlformats.org/officeDocument/2006/relationships/hyperlink"/><Relationship Id="rId3" Target="http://blogs.newardassociates.com" TargetMode="External" Type="http://schemas.openxmlformats.org/officeDocument/2006/relationships/hyperlink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Busy Javascript Developer's Guide</a:t>
            </a:r>
          </a:p>
          <a:p>
            <a:r>
              <a:rPr lang="en-US"/>
              <a:t>to NativeScript</a:t>
            </a:r>
          </a:p>
        </p:txBody>
      </p:sp>
      <p:sp xmlns:r="http://schemas.openxmlformats.org/officeDocument/2006/relationships"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Ted Neward</a:t>
            </a:r>
          </a:p>
          <a:p>
            <a:r>
              <a:rPr lang="en-US"/>
              <a:t>Neward &amp; Associates</a:t>
            </a:r>
          </a:p>
          <a:p>
            <a:r>
              <a:rPr lang="en-US" sz="2400">
                <a:hlinkClick r:id="rId2" tooltip="ted.neward@newardassociates.com"/>
              </a:rPr>
              <a:t>ted.neward@newardassociates.com</a:t>
            </a:r>
            <a:r>
              <a:rPr lang="en-US"/>
              <a:t> </a:t>
            </a:r>
            <a:r>
              <a:rPr lang="en-US" sz="2400">
                <a:hlinkClick r:id="rId3" tooltip="http://blogs.newardassociates.com"/>
              </a:rPr>
              <a:t>http://blogs.newardassociates.com 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Credentials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Who is this guy?</a:t>
            </a:r>
          </a:p>
          <a:p>
            <a:pPr lvl="0"/>
            <a:r>
              <a:rPr lang="en-US"/>
              <a:t>Architect, Engineering Manager/Leader, "force multiplier"</a:t>
            </a:r>
          </a:p>
          <a:p>
            <a:pPr lvl="1"/>
            <a:r>
              <a:rPr lang="en-US"/>
              <a:t>http://www.newardassociates.com</a:t>
            </a:r>
          </a:p>
          <a:p>
            <a:pPr lvl="1"/>
            <a:r>
              <a:rPr lang="en-US"/>
              <a:t>http://blogs.newardassociates.com</a:t>
            </a:r>
          </a:p>
          <a:p>
            <a:pPr lvl="0"/>
            <a:r>
              <a:rPr lang="en-US"/>
              <a:t>Sr Distinguished Engineer, Capital One</a:t>
            </a:r>
          </a:p>
          <a:p>
            <a:pPr lvl="0"/>
            <a:r>
              <a:rPr lang="en-US"/>
              <a:t>Educative (http://educative.io) Author</a:t>
            </a:r>
          </a:p>
          <a:p>
            <a:pPr lvl="1"/>
            <a:r>
              <a:rPr lang="en-US" i="true"/>
              <a:t>Performance Management for Engineering Managers</a:t>
            </a:r>
          </a:p>
          <a:p>
            <a:pPr lvl="0"/>
            <a:r>
              <a:rPr lang="en-US"/>
              <a:t>Books</a:t>
            </a:r>
          </a:p>
          <a:p>
            <a:pPr lvl="1"/>
            <a:r>
              <a:rPr lang="en-US" i="true"/>
              <a:t>Developer Relations Activity Patterns</a:t>
            </a:r>
            <a:r>
              <a:rPr lang="en-US"/>
              <a:t> (w/Woodruff, et al; APress, forthcoming)</a:t>
            </a:r>
          </a:p>
          <a:p>
            <a:pPr lvl="1"/>
            <a:r>
              <a:rPr lang="en-US" i="true"/>
              <a:t>Professional F# 2.0</a:t>
            </a:r>
            <a:r>
              <a:rPr lang="en-US"/>
              <a:t> (w/Erickson, et al; Wrox, 2010)</a:t>
            </a:r>
          </a:p>
          <a:p>
            <a:pPr lvl="1"/>
            <a:r>
              <a:rPr lang="en-US" i="true"/>
              <a:t>Effective Enterprise Java</a:t>
            </a:r>
            <a:r>
              <a:rPr lang="en-US"/>
              <a:t> (Addison-Wesley, 2004)</a:t>
            </a:r>
          </a:p>
          <a:p>
            <a:pPr lvl="1"/>
            <a:r>
              <a:rPr lang="en-US" i="true"/>
              <a:t>SSCLI Essentials</a:t>
            </a:r>
            <a:r>
              <a:rPr lang="en-US"/>
              <a:t> (w/Stutz, et al; OReilly, 2003)</a:t>
            </a:r>
          </a:p>
          <a:p>
            <a:pPr lvl="1"/>
            <a:r>
              <a:rPr lang="en-US" i="true"/>
              <a:t>Server-Based Java Programming</a:t>
            </a:r>
            <a:r>
              <a:rPr lang="en-US"/>
              <a:t> (Manning, 2000)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>Copyright (c) 2025 Ted Neward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creator>Ted Neward
Neward &amp; Associates</dc:creator>
  <dc:description>
</dc:description>
  <cp:keywords>JavaScript, NodeJS, Web</cp:keywords>
  <dcterms:modified xsi:type="dcterms:W3CDTF">2011-08-01T06:04:30Z</dcterms:modified>
  <cp:revision>1</cp:revision>
  <dc:subject>JavaScript, NodeJS, Web</dc:subject>
  <dc:title>Busy Javascript Developer's Guide to NativeScript</dc:title>
</cp:coreProperties>
</file>