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Javascript Developer's Guide</a:t>
            </a:r>
          </a:p>
          <a:p>
            <a:r>
              <a:rPr lang="en-US"/>
              <a:t>to MeteorJS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Let's look at MeteorJS</a:t>
            </a:r>
          </a:p>
          <a:p>
            <a:pPr lvl="0"/>
            <a:r>
              <a:rPr lang="en-US"/>
              <a:t>an "all Javascript" full-stack development environment</a:t>
            </a:r>
          </a:p>
          <a:p>
            <a:pPr lvl="0"/>
            <a:r>
              <a:rPr lang="en-US"/>
              <a:t>front-end HTML/CSS/JS, Node middleware, MongoDB back-end</a:t>
            </a:r>
          </a:p>
          <a:p>
            <a:pPr lvl="0"/>
            <a:r>
              <a:rPr lang="en-US"/>
              <a:t>how do we use this?</a:t>
            </a:r>
          </a:p>
          <a:p>
            <a:pPr lvl="0"/>
            <a:r>
              <a:rPr lang="en-US"/>
              <a:t>where/when/why do we use this?</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Summary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Wrapping up</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MeteorJS is best for...</a:t>
            </a:r>
          </a:p>
          <a:p>
            <a:pPr lvl="0"/>
            <a:r>
              <a:rPr lang="en-US"/>
              <a:t>... situations where I don't want to get "in between" the UI and the database</a:t>
            </a:r>
          </a:p>
          <a:p>
            <a:pPr lvl="1"/>
            <a:r>
              <a:rPr lang="en-US"/>
              <a:t>in other words, treat it as a black box</a:t>
            </a:r>
          </a:p>
          <a:p>
            <a:pPr lvl="0"/>
            <a:r>
              <a:rPr lang="en-US"/>
              <a:t>... where I'm comfortable with JS v.Now and v.Next</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Ever wished you could just focus on one language, and use that one language across all the various tiers and layers of your application? If you're willing to let that "one language" be Javascript, there might be an option for you to do just that.
MeteorJS (http://www.meteor.com) is a new breed of Javascript package, one that stretches across client, server and database, to deliver a development experience that is entirely Javascript in nature. In essence, it is a "full-stack Javascript" development experience, and it represents an entirely different way of building Web-based applications that focuses almost entirely on application, and not on "infrastructure", "architecture", "packaging" or any of the other things that can distract from building the app.
In this session, we're going to explore the basics of the MeteorJS system, including how to get started, how MeteorJS is constructed, how it works, and how to build applications in it. Some knowledge of JavaScript is expected, but deep JS Fu isn't necessary.
</dc:description>
  <cp:keywords>JavaScript, NodeJS, Web</cp:keywords>
  <dcterms:modified xsi:type="dcterms:W3CDTF">2011-08-01T06:04:30Z</dcterms:modified>
  <cp:revision>1</cp:revision>
  <dc:subject>JavaScript, NodeJS, Web</dc:subject>
  <dc:title>Busy Javascript Developer's Guide to MeteorJS</dc:title>
</cp:coreProperties>
</file>