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Javascript Developer's Guide</a:t>
            </a:r>
          </a:p>
          <a:p>
            <a:r>
              <a:rPr lang="en-US"/>
              <a:t>to LoopbackJS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Co-founder, Solidify US</a:t>
            </a:r>
          </a:p>
          <a:p>
            <a:pPr lvl="1"/>
            <a:r>
              <a:rPr lang="en-US"/>
              <a:t>http://www.solidify.dev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  <a:p>
            <a:pPr lvl="0"/>
            <a:r>
              <a:rPr lang="en-US"/>
              <a:t>See http://www.newardassociates.com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2022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The Loopback stack is a Javascript/NodeJS-based stack for building server-side API endpoints and middleware for building beautiful, simple, consistent API endpoints. A formal part of the NodeJS foundation, Loopback enjoys large corporate backing (IBM in this case), open-source cred (some of its original committers were key players in the ecosystem), and a (relatively) straightforward design approach.
In this talk, we'll dive into Loopback for building a NodeJS server, show how to create some endpoints, some database-backed entities, and do a little server-side control.
</dc:description>
  <cp:keywords>JavaScript, NodeJS, Web</cp:keywords>
  <dcterms:modified xsi:type="dcterms:W3CDTF">2011-08-01T06:04:30Z</dcterms:modified>
  <cp:revision>1</cp:revision>
  <dc:subject>JavaScript, NodeJS, Web</dc:subject>
  <dc:title>Busy Javascript Developer's Guide to LoopbackJS</dc:title>
</cp:coreProperties>
</file>