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no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no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no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no"?><Relationships xmlns="http://schemas.openxmlformats.org/package/2006/relationships"><Relationship Id="rId1" Target="../slideLayouts/slideLayout1.xml" Type="http://schemas.openxmlformats.org/officeDocument/2006/relationships/slideLayout"/><Relationship Id="rId2" Target="mailto:ted@tedneward.com" TargetMode="External" Type="http://schemas.openxmlformats.org/officeDocument/2006/relationships/hyperlink"/><Relationship Id="rId3" Target="http://blogs.tedneward.com" TargetMode="External" Type="http://schemas.openxmlformats.org/officeDocument/2006/relationships/hyperlink"/><Relationship Id="rId4" Target="http://twitter.com/tedneward" TargetMode="External" Type="http://schemas.openxmlformats.org/officeDocument/2006/relationships/hyperlink"/></Relationships>
</file>

<file path=ppt/slides/_rels/slide2.xml.rels><?xml version="1.0" encoding="UTF-8" standalone="no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3.xml.rels><?xml version="1.0" encoding="UTF-8" standalone="no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4.xml.rels><?xml version="1.0" encoding="UTF-8" standalone="no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slide1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Busy Developer's Guide</a:t>
            </a:r>
          </a:p>
          <a:p>
            <a:r>
              <a:rPr lang="en-US"/>
              <a:t>to ECMAScript Patterns</a:t>
            </a:r>
          </a:p>
        </p:txBody>
      </p:sp>
      <p:sp xmlns:r="http://schemas.openxmlformats.org/officeDocument/2006/relationships"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Ted Neward</a:t>
            </a:r>
          </a:p>
          <a:p>
            <a:r>
              <a:rPr lang="en-US"/>
              <a:t>Neward &amp; Associates</a:t>
            </a:r>
          </a:p>
          <a:p>
            <a:r>
              <a:rPr lang="en-US" sz="2400">
                <a:hlinkClick r:id="rId2" tooltip="ted@tedneward.com"/>
              </a:rPr>
              <a:t>ted@tedneward.com</a:t>
            </a:r>
            <a:r>
              <a:rPr lang="en-US"/>
              <a:t> </a:t>
            </a:r>
            <a:r>
              <a:rPr lang="en-US" sz="2400">
                <a:hlinkClick r:id="rId3" tooltip="http://blogs.tedneward.com"/>
              </a:rPr>
              <a:t>http://blogs.tedneward.com </a:t>
            </a:r>
            <a:r>
              <a:rPr lang="en-US"/>
              <a:t> </a:t>
            </a:r>
            <a:r>
              <a:rPr lang="en-US" sz="2400">
                <a:hlinkClick r:id="rId4" tooltip="http://twitter.com/tedneward"/>
              </a:rPr>
              <a:t>@tedneward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Objectives</a:t>
            </a:r>
            <a:endParaRPr lang="en-US" smtClean="0"/>
          </a:p>
        </p:txBody>
      </p:sp>
      <p:sp xmlns:r="http://schemas.openxmlformats.org/officeDocument/2006/relationships"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  <a:endParaRPr lang="en-US" smtClean="0"/>
          </a:p>
        </p:txBody>
      </p:sp>
      <p:sp xmlns:r="http://schemas.openxmlformats.org/officeDocument/2006/relationships"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Credentials</a:t>
            </a:r>
            <a:endParaRPr lang="en-US" smtClean="0"/>
          </a:p>
        </p:txBody>
      </p:sp>
      <p:sp xmlns:r="http://schemas.openxmlformats.org/officeDocument/2006/relationships"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/>
              <a:t>Who is this guy?</a:t>
            </a:r>
          </a:p>
          <a:p>
            <a:pPr lvl="0"/>
            <a:r>
              <a:rPr lang="en-US"/>
              <a:t>Architect, Engineering Manager/Leader, "force multiplier"</a:t>
            </a:r>
          </a:p>
          <a:p>
            <a:pPr lvl="0"/>
            <a:r>
              <a:rPr lang="en-US"/>
              <a:t>Co-founder, Solidify US</a:t>
            </a:r>
          </a:p>
          <a:p>
            <a:pPr lvl="1"/>
            <a:r>
              <a:rPr lang="en-US"/>
              <a:t>http://www.solidify.dev</a:t>
            </a:r>
          </a:p>
          <a:p>
            <a:pPr lvl="0"/>
            <a:r>
              <a:rPr lang="en-US"/>
              <a:t>Principal -- Neward &amp; Associates</a:t>
            </a:r>
          </a:p>
          <a:p>
            <a:pPr lvl="0"/>
            <a:r>
              <a:rPr lang="en-US"/>
              <a:t>Author</a:t>
            </a:r>
          </a:p>
          <a:p>
            <a:pPr lvl="1"/>
            <a:r>
              <a:rPr lang="en-US" i="true"/>
              <a:t>Professional F# 2.0</a:t>
            </a:r>
            <a:r>
              <a:rPr lang="en-US"/>
              <a:t> (w/Erickson, et al; Wrox, 2010)</a:t>
            </a:r>
          </a:p>
          <a:p>
            <a:pPr lvl="1"/>
            <a:r>
              <a:rPr lang="en-US" i="true"/>
              <a:t>Effective Enterprise Java</a:t>
            </a:r>
            <a:r>
              <a:rPr lang="en-US"/>
              <a:t> (Addison-Wesley, 2004)</a:t>
            </a:r>
          </a:p>
          <a:p>
            <a:pPr lvl="1"/>
            <a:r>
              <a:rPr lang="en-US" i="true"/>
              <a:t>SSCLI Essentials</a:t>
            </a:r>
            <a:r>
              <a:rPr lang="en-US"/>
              <a:t> (w/Stutz, et al; OReilly, 2003)</a:t>
            </a:r>
          </a:p>
          <a:p>
            <a:pPr lvl="1"/>
            <a:r>
              <a:rPr lang="en-US" i="true"/>
              <a:t>Server-Based Java Programming</a:t>
            </a:r>
            <a:r>
              <a:rPr lang="en-US"/>
              <a:t> (Manning, 2000)</a:t>
            </a:r>
          </a:p>
          <a:p>
            <a:pPr lvl="0"/>
            <a:r>
              <a:rPr lang="en-US"/>
              <a:t>See http://www.newardassociates.com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>Copyright (c) 2022 Ted Neward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creator>Ted Neward
Neward &amp; Associates</dc:creator>
  <dc:description>ECMAScript, better known by its original name, Javascript, remains one of the most popular--and misunderstood--programming languages in use today. While most developers see Javascript as a crippled form of its namesake (Java), it turns out that ECMAScript represents a powerful dynamically-typed language, easily equal to the other popular dynamic languages of the day (Python or Ruby).
In this presentation, we'll start looking at some of the O-O community's favorite design patterns (from the Gang-of-Four book as well as others) and examine their applicability to ECMAScript, including those patterns that work well here, those that don't, and a few new ones that wouldn't work well anywhere but here.
</dc:description>
  <cp:keywords>JavaScript, Patterns</cp:keywords>
  <dcterms:modified xsi:type="dcterms:W3CDTF">2011-08-01T06:04:30Z</dcterms:modified>
  <cp:revision>1</cp:revision>
  <dc:subject>JavaScript, Patterns</dc:subject>
  <dc:title>Busy Developer's Guide to ECMAScript Patterns</dc:title>
</cp:coreProperties>
</file>