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Javascript Developer's Guide</a:t>
            </a:r>
          </a:p>
          <a:p>
            <a:r>
              <a:rPr lang="en-US"/>
              <a:t>to Angular</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Getting to know Angular</a:t>
            </a:r>
          </a:p>
          <a:p>
            <a:pPr lvl="0"/>
            <a:r>
              <a:rPr lang="en-US"/>
              <a:t>Get started working with Angular</a:t>
            </a:r>
          </a:p>
          <a:p>
            <a:pPr lvl="0"/>
            <a:r>
              <a:rPr lang="en-US"/>
              <a:t>Examine some of Angular's core features</a:t>
            </a:r>
          </a:p>
          <a:p>
            <a:pPr lvl="0"/>
            <a:r>
              <a:rPr lang="en-US"/>
              <a:t>Learn how to continue with Angular</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Agenda</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 are we covering?</a:t>
            </a:r>
          </a:p>
          <a:p>
            <a:pPr lvl="0"/>
            <a:r>
              <a:rPr lang="en-US"/>
              <a:t>Concepts</a:t>
            </a:r>
          </a:p>
          <a:p>
            <a:pPr lvl="0"/>
            <a:r>
              <a:rPr lang="en-US"/>
              <a:t>Download/Getting Started</a:t>
            </a:r>
          </a:p>
          <a:p>
            <a:pPr lvl="0"/>
            <a:r>
              <a:rPr lang="en-US"/>
              <a:t>Some core basics</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Angular is...</a:t>
            </a:r>
          </a:p>
          <a:p>
            <a:pPr lvl="0"/>
            <a:r>
              <a:rPr lang="en-US"/>
              <a:t>... a powerful component-based MVC-influenced framework</a:t>
            </a:r>
          </a:p>
          <a:p>
            <a:pPr lvl="0"/>
            <a:r>
              <a:rPr lang="en-US"/>
              <a:t>... constantly a work-in-progress; keep track at angular.io</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Angular has taken the Web world by storm, as an "opinionated" Javascript single-page application web framework specifically for building "CRUD business" applications. In this presentation, we're going to take a pass at Angular, examining its syntax, organization, approach, and features, with an eye towards how one would organize the code for (first) an Angular 2.0 standalone app, and (second) an Angular 2.0 app that utilizes server-side support (such as that found in Rails, ASP.NET or Java servlets).
</dc:description>
  <cp:keywords>JavaScript, Web, Single-Page Application</cp:keywords>
  <dcterms:modified xsi:type="dcterms:W3CDTF">2011-08-01T06:04:30Z</dcterms:modified>
  <cp:revision>1</cp:revision>
  <dc:subject>JavaScript, Web, Single-Page Application</dc:subject>
  <dc:title>Busy Javascript Developer's Guide to Angular</dc:title>
</cp:coreProperties>
</file>