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Java Developer's Guide</a:t>
            </a:r>
          </a:p>
          <a:p>
            <a:r>
              <a:rPr lang="en-US"/>
              <a:t>to Modules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are we here to do today?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Modules ...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TODO
</dc:description>
  <cp:keywords>JVM</cp:keywords>
  <dcterms:modified xsi:type="dcterms:W3CDTF">2011-08-01T06:04:30Z</dcterms:modified>
  <cp:revision>1</cp:revision>
  <dc:subject>JVM</dc:subject>
  <dc:title>Busy Java Developer's Guide to Modules</dc:title>
</cp:coreProperties>
</file>