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 Developer's Guide</a:t>
            </a:r>
          </a:p>
          <a:p>
            <a:r>
              <a:rPr lang="en-US"/>
              <a:t>to JMS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JMS basics</a:t>
            </a:r>
          </a:p>
          <a:p>
            <a:pPr lvl="0"/>
            <a:r>
              <a:rPr lang="en-US"/>
              <a:t>messaging models</a:t>
            </a:r>
          </a:p>
          <a:p>
            <a:pPr lvl="0"/>
            <a:r>
              <a:rPr lang="en-US"/>
              <a:t>message types</a:t>
            </a:r>
          </a:p>
          <a:p>
            <a:pPr lvl="0"/>
            <a:r>
              <a:rPr lang="en-US"/>
              <a:t>core JMS interfaces</a:t>
            </a:r>
          </a:p>
          <a:p>
            <a:pPr lvl="0"/>
            <a:r>
              <a:rPr lang="en-US"/>
              <a:t>configuration</a:t>
            </a:r>
          </a:p>
          <a:p>
            <a:pPr lvl="0"/>
            <a:r>
              <a:rPr lang="en-US"/>
              <a:t>send/receive</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JMS not-so-basics</a:t>
            </a:r>
          </a:p>
          <a:p>
            <a:pPr lvl="0"/>
            <a:r>
              <a:rPr lang="en-US"/>
              <a:t>acknowledgement</a:t>
            </a:r>
          </a:p>
          <a:p>
            <a:pPr lvl="0"/>
            <a:r>
              <a:rPr lang="en-US"/>
              <a:t>persistence</a:t>
            </a:r>
          </a:p>
          <a:p>
            <a:pPr lvl="0"/>
            <a:r>
              <a:rPr lang="en-US"/>
              <a:t>transactions</a:t>
            </a:r>
          </a:p>
          <a:p>
            <a:pPr lvl="0"/>
            <a:r>
              <a:rPr lang="en-US"/>
              <a:t>message headers</a:t>
            </a:r>
          </a:p>
          <a:p>
            <a:pPr lvl="0"/>
            <a:r>
              <a:rPr lang="en-US"/>
              <a:t>message properties</a:t>
            </a:r>
          </a:p>
          <a:p>
            <a:pPr lvl="0"/>
            <a:r>
              <a:rPr lang="en-US"/>
              <a:t>message selectors</a:t>
            </a:r>
          </a:p>
          <a:p>
            <a:pPr>
              <a:buNone/>
            </a:pPr>
            <a:r>
              <a:rPr lang="en-US"/>
              <a:t>Discuss Design approaches</a:t>
            </a:r>
          </a:p>
          <a:p>
            <a:pPr lvl="0"/>
            <a:r>
              <a:rPr lang="en-US"/>
              <a:t>... and more</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Messaging requires a different mindset/view</a:t>
            </a:r>
          </a:p>
          <a:p>
            <a:pPr lvl="0"/>
            <a:r>
              <a:rPr lang="en-US"/>
              <a:t>it's not a program-to-program or object-to-object communication model</a:t>
            </a:r>
          </a:p>
          <a:p>
            <a:pPr lvl="0"/>
            <a:r>
              <a:rPr lang="en-US"/>
              <a:t>message types allow for better flexibility</a:t>
            </a:r>
          </a:p>
          <a:p>
            <a:pPr lvl="0"/>
            <a:r>
              <a:rPr lang="en-US"/>
              <a:t>can even do messages across threads (SomnifugiJMS) for better in-proc concurrency support</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The Java Message Service API provides a unified programming interface to a variety of different messaging systems, and provides a necessary and important supplement to distributed communications. In this presentation, we'll go over the basics of messaging systems, the core JMS APIs, some configuration tips for popular JMS implementations, and the various message types that can be sent.
</dc:description>
  <cp:keywords>Java, JVM</cp:keywords>
  <dcterms:modified xsi:type="dcterms:W3CDTF">2011-08-01T06:04:30Z</dcterms:modified>
  <cp:revision>1</cp:revision>
  <dc:subject>Java, JVM</dc:subject>
  <dc:title>Busy Java Developer's Guide to JMS</dc:title>
</cp:coreProperties>
</file>