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Java Developer's Guide</a:t>
            </a:r>
          </a:p>
          <a:p>
            <a:r>
              <a:rPr lang="en-US"/>
              <a:t>to Guava</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Installing Guava</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Guava via source</a:t>
            </a:r>
          </a:p>
        </p:txBody>
      </p:sp>
      <p:sp>
        <p:nvSpPr>
          <p:cNvPr name="TextBox 4" id="4"/>
          <p:cNvSpPr txBox="true"/>
          <p:nvPr/>
        </p:nvSpPr>
        <p:spPr>
          <a:xfrm>
            <a:off x="457200" y="2021893"/>
            <a:ext cx="8229600" cy="344951"/>
          </a:xfrm>
          <a:prstGeom prst="rect">
            <a:avLst/>
          </a:prstGeom>
          <a:solidFill>
            <a:srgbClr val="000000"/>
          </a:solidFill>
        </p:spPr>
        <p:txBody>
          <a:bodyPr anchor="t" rtlCol="false"/>
          <a:lstStyle/>
          <a:p>
            <a:pPr fontAlgn="t"/>
            <a:r>
              <a:rPr lang="en-US" sz="1400" b="false">
                <a:solidFill>
                  <a:srgbClr val="FFFFFF"/>
                </a:solidFill>
                <a:latin typeface="Consolas"/>
              </a:rPr>
              <a:t>git clone https://github.com/google/guava</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com.google.common.base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"The core of the core"</a:t>
            </a:r>
            <a:endParaRPr lang="en-US" smtClean="0"/>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com.google.common.base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Extension methods</a:t>
            </a:r>
          </a:p>
          <a:p>
            <a:pPr lvl="0"/>
            <a:r>
              <a:rPr lang="en-US"/>
              <a:t>Objects: common Object operations</a:t>
            </a:r>
          </a:p>
          <a:p>
            <a:pPr lvl="1"/>
            <a:r>
              <a:rPr lang="en-US"/>
              <a:t>equal, hashCode, firstNonNull</a:t>
            </a:r>
          </a:p>
          <a:p>
            <a:pPr lvl="1"/>
            <a:r>
              <a:rPr lang="en-US"/>
              <a:t>toStringHelper – fluent interface for implementing toString()</a:t>
            </a:r>
          </a:p>
          <a:p>
            <a:pPr lvl="0"/>
            <a:r>
              <a:rPr lang="en-US"/>
              <a:t>Equivalences: equals-vs-identity distinction factory</a:t>
            </a:r>
          </a:p>
          <a:p>
            <a:pPr lvl="0"/>
            <a:r>
              <a:rPr lang="en-US"/>
              <a:t>Defaults: provide default values for JLS types</a:t>
            </a:r>
          </a:p>
          <a:p>
            <a:pPr lvl="0"/>
            <a:r>
              <a:rPr lang="en-US"/>
              <a:t>Splitter/Joiner: extension methods to split/join collections</a:t>
            </a:r>
          </a:p>
          <a:p>
            <a:pPr lvl="0"/>
            <a:r>
              <a:rPr lang="en-US"/>
              <a:t>Preconditions: series of assertion-like check methods</a:t>
            </a:r>
          </a:p>
          <a:p>
            <a:pPr lvl="1"/>
            <a:r>
              <a:rPr lang="en-US"/>
              <a:t>useful for ensuring preconditions/postconditions/etc</a:t>
            </a:r>
          </a:p>
          <a:p>
            <a:pPr lvl="0"/>
            <a:r>
              <a:rPr lang="en-US"/>
              <a:t>Throwables: extension methods making Throwable easier</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com.google.common.base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String support</a:t>
            </a:r>
          </a:p>
          <a:p>
            <a:pPr lvl="0"/>
            <a:r>
              <a:rPr lang="en-US"/>
              <a:t>Strings: another extension class for Strings</a:t>
            </a:r>
          </a:p>
          <a:p>
            <a:pPr lvl="0"/>
            <a:r>
              <a:rPr lang="en-US"/>
              <a:t>CaseFormat: enum (with methods) to convert between different upper/lower case formats</a:t>
            </a:r>
          </a:p>
          <a:p>
            <a:pPr lvl="1"/>
            <a:r>
              <a:rPr lang="en-US"/>
              <a:t>LOWER_CAMEL, LOWER_HYPHEN, etc</a:t>
            </a:r>
          </a:p>
          <a:p>
            <a:pPr lvl="0"/>
            <a:r>
              <a:rPr lang="en-US"/>
              <a:t>Ascii: methods pertaining to the ASCII character set</a:t>
            </a:r>
          </a:p>
          <a:p>
            <a:pPr lvl="0"/>
            <a:r>
              <a:rPr lang="en-US"/>
              <a:t>Charsets: six common Charset objects</a:t>
            </a:r>
          </a:p>
          <a:p>
            <a:pPr lvl="0"/>
            <a:r>
              <a:rPr lang="en-US"/>
              <a:t>CharMatcher: Fluent interface for matching/parsing character strings</a:t>
            </a:r>
          </a:p>
          <a:p>
            <a:pPr lvl="1"/>
            <a:r>
              <a:rPr lang="en-US"/>
              <a:t>this is a wonderful (yet not 100%) replacement for regex</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com.google.common.base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Object factory support</a:t>
            </a:r>
          </a:p>
          <a:p>
            <a:pPr lvl="0"/>
            <a:r>
              <a:rPr lang="en-US"/>
              <a:t>Supplier</a:t>
            </a:r>
            <a:r>
              <a:rPr lang="en-US"/>
              <a:t>: interface describing the production of T</a:t>
            </a:r>
          </a:p>
          <a:p>
            <a:pPr lvl="0"/>
            <a:r>
              <a:rPr lang="en-US"/>
              <a:t>Suppliers: useful methods around Supplier</a:t>
            </a:r>
            <a:r>
              <a:rPr lang="en-US"/>
              <a:t>s</a:t>
            </a:r>
          </a:p>
          <a:p>
            <a:pPr lvl="1"/>
            <a:r>
              <a:rPr lang="en-US"/>
              <a:t>most of these are to compose Suppliers in interesting ways</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com.google.common.base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Functional (lite) programming support</a:t>
            </a:r>
          </a:p>
          <a:p>
            <a:pPr lvl="0"/>
            <a:r>
              <a:rPr lang="en-US"/>
              <a:t>Function&lt;F,T&gt;, Predicate</a:t>
            </a:r>
          </a:p>
          <a:p>
            <a:pPr lvl="1"/>
            <a:r>
              <a:rPr lang="en-US"/>
              <a:t>Function is a wrapper around T apply(F in);</a:t>
            </a:r>
          </a:p>
          <a:p>
            <a:pPr lvl="1"/>
            <a:r>
              <a:rPr lang="en-US"/>
              <a:t>Predicate is a wrapper around bool apply(T in);</a:t>
            </a:r>
          </a:p>
          <a:p>
            <a:pPr lvl="0"/>
            <a:r>
              <a:rPr lang="en-US"/>
              <a:t>Functions: series of extension methods around Function</a:t>
            </a:r>
          </a:p>
          <a:p>
            <a:pPr lvl="1"/>
            <a:r>
              <a:rPr lang="en-US"/>
              <a:t>NOT a full functional library</a:t>
            </a:r>
          </a:p>
          <a:p>
            <a:pPr lvl="1"/>
            <a:r>
              <a:rPr lang="en-US"/>
              <a:t>very incomplete (see FJ for full functional support)</a:t>
            </a:r>
          </a:p>
          <a:p>
            <a:pPr lvl="0"/>
            <a:r>
              <a:rPr lang="en-US"/>
              <a:t>Predicates: ditto for Predicate</a:t>
            </a:r>
          </a:p>
          <a:p>
            <a:pPr lvl="1"/>
            <a:r>
              <a:rPr lang="en-US"/>
              <a:t>more extensive than Functions, but still incomplete</a:t>
            </a:r>
          </a:p>
          <a:p>
            <a:pPr lvl="0"/>
            <a:r>
              <a:rPr lang="en-US"/>
              <a:t>NOTE: these may go away when Java8 ships</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com.google.common.base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Services</a:t>
            </a:r>
          </a:p>
          <a:p>
            <a:pPr lvl="0"/>
            <a:r>
              <a:rPr lang="en-US"/>
              <a:t>code performing operations on behalf of clients</a:t>
            </a:r>
          </a:p>
          <a:p>
            <a:pPr lvl="1"/>
            <a:r>
              <a:rPr lang="en-US"/>
              <a:t>RPC, web servers, chat servers, etc</a:t>
            </a:r>
          </a:p>
          <a:p>
            <a:pPr lvl="0"/>
            <a:r>
              <a:rPr lang="en-US"/>
              <a:t>Service: interface defining basic Service operations</a:t>
            </a:r>
          </a:p>
          <a:p>
            <a:pPr lvl="1"/>
            <a:r>
              <a:rPr lang="en-US"/>
              <a:t>start(), stop(), startAndWait(), stopAndWait(), state()</a:t>
            </a:r>
          </a:p>
          <a:p>
            <a:pPr lvl="0"/>
            <a:r>
              <a:rPr lang="en-US"/>
              <a:t>Two base classes commonly used for default behavior</a:t>
            </a:r>
          </a:p>
          <a:p>
            <a:pPr lvl="1"/>
            <a:r>
              <a:rPr lang="en-US"/>
              <a:t>AbstractExecutionThreadService: uses a single thread</a:t>
            </a:r>
          </a:p>
          <a:p>
            <a:pPr lvl="1"/>
            <a:r>
              <a:rPr lang="en-US"/>
              <a:t>AbstractService: manage threading manually (harder)</a:t>
            </a:r>
          </a:p>
          <a:p>
            <a:pPr lvl="1"/>
            <a:r>
              <a:rPr lang="en-US"/>
              <a:t>(both are in com.google.common.concurrent.util)</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com.google.common.base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Reference type support</a:t>
            </a:r>
          </a:p>
          <a:p>
            <a:pPr lvl="0"/>
            <a:r>
              <a:rPr lang="en-US"/>
              <a:t>FinalizableReferenceQueue</a:t>
            </a:r>
          </a:p>
          <a:p>
            <a:pPr lvl="0"/>
            <a:r>
              <a:rPr lang="en-US"/>
              <a:t>FinalizableSoftReference</a:t>
            </a:r>
          </a:p>
          <a:p>
            <a:pPr lvl="0"/>
            <a:r>
              <a:rPr lang="en-US"/>
              <a:t>FinalizableWeakReference</a:t>
            </a:r>
          </a:p>
          <a:p>
            <a:pPr lvl="0"/>
            <a:r>
              <a:rPr lang="en-US"/>
              <a:t>FinalizablePhantomReference</a:t>
            </a:r>
          </a:p>
          <a:p>
            <a:pPr lvl="0"/>
            <a:r>
              <a:rPr lang="en-US"/>
              <a:t>these only matter if you use Soft/Weak/Phantom already</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Guava's a good base of functionality to consider</a:t>
            </a:r>
          </a:p>
          <a:p>
            <a:pPr lvl="0"/>
            <a:r>
              <a:rPr lang="en-US"/>
              <a:t>it's just a jar file, so most of its features are "opt-in"</a:t>
            </a:r>
          </a:p>
          <a:p>
            <a:pPr lvl="1"/>
            <a:r>
              <a:rPr lang="en-US"/>
              <a:t>most developers will see best results from starting with </a:t>
            </a:r>
            <a:r>
              <a:rPr lang="en-US">
                <a:latin typeface="Courier New"/>
              </a:rPr>
              <a:t>.base</a:t>
            </a:r>
            <a:r>
              <a:rPr lang="en-US"/>
              <a:t> and </a:t>
            </a:r>
            <a:r>
              <a:rPr lang="en-US">
                <a:latin typeface="Courier New"/>
              </a:rPr>
              <a:t>.collect</a:t>
            </a:r>
            <a:r>
              <a:rPr lang="en-US"/>
              <a:t> packages and working from there</a:t>
            </a:r>
          </a:p>
          <a:p>
            <a:pPr lvl="0"/>
            <a:r>
              <a:rPr lang="en-US"/>
              <a:t>it's a huge pile of functionality, well-tested</a:t>
            </a:r>
          </a:p>
          <a:p>
            <a:pPr lvl="0"/>
            <a:r>
              <a:rPr lang="en-US"/>
              <a:t>Google promises continued enhancements and fixes</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Let's take a look at Guava</a:t>
            </a:r>
          </a:p>
          <a:p>
            <a:pPr lvl="0"/>
            <a:r>
              <a:rPr lang="en-US"/>
              <a:t>most commonly used parts</a:t>
            </a:r>
          </a:p>
          <a:p>
            <a:pPr lvl="0"/>
            <a:r>
              <a:rPr lang="en-US"/>
              <a:t>rationale for its existence</a:t>
            </a:r>
          </a:p>
          <a:p>
            <a:pPr lvl="0"/>
            <a:r>
              <a:rPr lang="en-US"/>
              <a:t>additional resources for its use</a:t>
            </a:r>
          </a:p>
          <a:p>
            <a:pPr lvl="0"/>
            <a:r>
              <a:rPr lang="en-US">
                <a:latin typeface="Courier New"/>
              </a:rPr>
              <a:t>https://github.com/google/guava</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Google Guava</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is it?</a:t>
            </a:r>
            <a:endParaRPr lang="en-US" smtClean="0"/>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Google Guava</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Guava is a set of Google's extensions to Java</a:t>
            </a:r>
          </a:p>
          <a:p>
            <a:pPr lvl="0"/>
            <a:r>
              <a:rPr lang="en-US"/>
              <a:t>not extensions in the language sense, but the library sense</a:t>
            </a:r>
          </a:p>
          <a:p>
            <a:pPr lvl="0"/>
            <a:r>
              <a:rPr lang="en-US"/>
              <a:t>provides a number of interesting libraries</a:t>
            </a:r>
          </a:p>
          <a:p>
            <a:pPr lvl="1"/>
            <a:r>
              <a:rPr lang="en-US"/>
              <a:t>caching</a:t>
            </a:r>
          </a:p>
          <a:p>
            <a:pPr lvl="1"/>
            <a:r>
              <a:rPr lang="en-US"/>
              <a:t>collections</a:t>
            </a:r>
          </a:p>
          <a:p>
            <a:pPr lvl="1"/>
            <a:r>
              <a:rPr lang="en-US"/>
              <a:t>concurrent utilities</a:t>
            </a:r>
          </a:p>
          <a:p>
            <a:pPr lvl="1"/>
            <a:r>
              <a:rPr lang="en-US"/>
              <a:t>and more</a:t>
            </a:r>
          </a:p>
          <a:p>
            <a:pPr lvl="0"/>
            <a:r>
              <a:rPr lang="en-US"/>
              <a:t>as such, there's a fair amount of ground to cover</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Guava Packages</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com.google.common.base</a:t>
            </a:r>
          </a:p>
          <a:p>
            <a:pPr lvl="0"/>
            <a:r>
              <a:rPr lang="en-US"/>
              <a:t>com.google.common.cache</a:t>
            </a:r>
          </a:p>
          <a:p>
            <a:pPr lvl="0"/>
            <a:r>
              <a:rPr lang="en-US"/>
              <a:t>com.google.common.collect</a:t>
            </a:r>
          </a:p>
          <a:p>
            <a:pPr lvl="0"/>
            <a:r>
              <a:rPr lang="en-US"/>
              <a:t>com.google.common.eventbus</a:t>
            </a:r>
          </a:p>
          <a:p>
            <a:pPr lvl="0"/>
            <a:r>
              <a:rPr lang="en-US"/>
              <a:t>com.google.common.io</a:t>
            </a:r>
          </a:p>
          <a:p>
            <a:pPr lvl="0"/>
            <a:r>
              <a:rPr lang="en-US"/>
              <a:t>com.google.common.net</a:t>
            </a:r>
          </a:p>
          <a:p>
            <a:pPr lvl="0"/>
            <a:r>
              <a:rPr lang="en-US"/>
              <a:t>com.google.common.primitives</a:t>
            </a:r>
          </a:p>
          <a:p>
            <a:pPr lvl="0"/>
            <a:r>
              <a:rPr lang="en-US"/>
              <a:t>com.google.common.util.concurrent</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Installing Guava</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Getting it into your code</a:t>
            </a:r>
            <a:endParaRPr lang="en-US" smtClean="0"/>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Installing Guava</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 is a matter of getting the JAR file in your build</a:t>
            </a:r>
          </a:p>
          <a:p>
            <a:pPr lvl="0"/>
            <a:r>
              <a:rPr lang="en-US"/>
              <a:t>either directly</a:t>
            </a:r>
          </a:p>
          <a:p>
            <a:pPr lvl="1"/>
            <a:r>
              <a:rPr lang="en-US">
                <a:latin typeface="Courier New"/>
              </a:rPr>
              <a:t>http://search.maven.org/remotecontent?filepath=com/google/guava/guava/19.0/guava-19.0.jar</a:t>
            </a:r>
          </a:p>
          <a:p>
            <a:pPr lvl="0"/>
            <a:r>
              <a:rPr lang="en-US"/>
              <a:t>or through a build tool</a:t>
            </a:r>
          </a:p>
          <a:p>
            <a:pPr lvl="0"/>
            <a:r>
              <a:rPr lang="en-US"/>
              <a:t>or build it yourself</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Installing Guava</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Guava via Maven</a:t>
            </a:r>
          </a:p>
        </p:txBody>
      </p:sp>
      <p:sp>
        <p:nvSpPr>
          <p:cNvPr name="TextBox 4" id="4"/>
          <p:cNvSpPr txBox="true"/>
          <p:nvPr/>
        </p:nvSpPr>
        <p:spPr>
          <a:xfrm>
            <a:off x="457200" y="2021893"/>
            <a:ext cx="8229600" cy="1056915"/>
          </a:xfrm>
          <a:prstGeom prst="rect">
            <a:avLst/>
          </a:prstGeom>
          <a:solidFill>
            <a:srgbClr val="000000"/>
          </a:solidFill>
        </p:spPr>
        <p:txBody>
          <a:bodyPr anchor="t" rtlCol="false"/>
          <a:lstStyle/>
          <a:p>
            <a:pPr fontAlgn="t"/>
            <a:r>
              <a:rPr lang="en-US" sz="1400" b="false">
                <a:solidFill>
                  <a:srgbClr val="FFFFFF"/>
                </a:solidFill>
                <a:latin typeface="Consolas"/>
              </a:rPr>
              <a:t><![CDATA[<dependency>
<groupId>com.google.guava</groupId>
<artifactId>guava</artifactId>
<version>19.0</version>
</dependency>]]></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Installing Guava</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Guava via Gradle</a:t>
            </a:r>
          </a:p>
        </p:txBody>
      </p:sp>
      <p:sp>
        <p:nvSpPr>
          <p:cNvPr name="TextBox 4" id="4"/>
          <p:cNvSpPr txBox="true"/>
          <p:nvPr/>
        </p:nvSpPr>
        <p:spPr>
          <a:xfrm>
            <a:off x="457200" y="2021893"/>
            <a:ext cx="8229600" cy="700933"/>
          </a:xfrm>
          <a:prstGeom prst="rect">
            <a:avLst/>
          </a:prstGeom>
          <a:solidFill>
            <a:srgbClr val="000000"/>
          </a:solidFill>
        </p:spPr>
        <p:txBody>
          <a:bodyPr anchor="t" rtlCol="false"/>
          <a:lstStyle/>
          <a:p>
            <a:pPr fontAlgn="t"/>
            <a:r>
              <a:rPr lang="en-US" sz="1400" b="false">
                <a:solidFill>
                  <a:srgbClr val="FFFFFF"/>
                </a:solidFill>
                <a:latin typeface="Consolas"/>
              </a:rPr>
              <a:t>dependencies {
compile 'com.google.guava:guava:19.0'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The Google Guava project contains a host of new features/classes for use by the Java programmer. Intended as a drop-in supplement for the standard JDK APIs, Guava provides features like immutable and forwarding collections, some concurrency utilities, more support for primitives, and so on.
In this session, we'll go over the Guava library, looking at what it provides, when you might seek to use it, and what the overheads and consequences of using it would be.
</dc:description>
  <cp:keywords>API, JVM</cp:keywords>
  <dcterms:modified xsi:type="dcterms:W3CDTF">2011-08-01T06:04:30Z</dcterms:modified>
  <cp:revision>1</cp:revision>
  <dc:subject>API, JVM</dc:subject>
  <dc:title>Busy Java Developer's Guide to Guava</dc:title>
</cp:coreProperties>
</file>