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 Developer's Guide</a:t>
            </a:r>
          </a:p>
          <a:p>
            <a:r>
              <a:rPr lang="en-US"/>
              <a:t>to Collections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Review Collections (API design; idioms and ideas for usage)</a:t>
            </a:r>
          </a:p>
          <a:p>
            <a:pPr lvl="0"/>
            <a:r>
              <a:rPr lang="en-US"/>
              <a:t>Look at Collections </a:t>
            </a:r>
            <a:r>
              <a:rPr lang="en-US" i="true"/>
              <a:t>en masse</a:t>
            </a:r>
          </a:p>
          <a:p>
            <a:pPr lvl="0"/>
            <a:r>
              <a:rPr lang="en-US"/>
              <a:t>Examine a custom implementation</a:t>
            </a:r>
          </a:p>
          <a:p>
            <a:pPr lvl="0"/>
            <a:r>
              <a:rPr lang="en-US"/>
              <a:t>Learn to use Collections functionally (and why)</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Collections are powerful</a:t>
            </a:r>
          </a:p>
          <a:p>
            <a:pPr lvl="0"/>
            <a:r>
              <a:rPr lang="en-US"/>
              <a:t>use the right interface to describe your needs; try to "design generically"</a:t>
            </a:r>
          </a:p>
          <a:p>
            <a:pPr lvl="0"/>
            <a:r>
              <a:rPr lang="en-US"/>
              <a:t>use the right implementation (or build your own!) to provide the necessary speed/size/concurrency tradeoff</a:t>
            </a:r>
          </a:p>
          <a:p>
            <a:pPr lvl="0"/>
            <a:r>
              <a:rPr lang="en-US"/>
              <a:t>use algorithms to manipulate Collections</a:t>
            </a:r>
          </a:p>
          <a:p>
            <a:pPr>
              <a:buNone/>
            </a:pPr>
            <a:r>
              <a:rPr lang="en-US"/>
              <a:t>But to truly use Collections powerfully...</a:t>
            </a:r>
          </a:p>
          <a:p>
            <a:pPr lvl="0"/>
            <a:r>
              <a:rPr lang="en-US"/>
              <a:t>... you must learn to program functionally</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For so many Java developers, the java.util.* package consists of List, ArrayList, and maybe Map and HashMap. But the Collections classes are so much more powerful than many of us are led to believe, and all it requires is a small amount of digging and some simple exploration to begin to "get" the real power of the Collection classes. In this presentation, Java developers will see the basic breakdown of the Collection API designs, the relationship of the interfaces to the implementations, how to create a new Collection implementation, and how the new Collections introduced as part of JSR-166 (the concurrency JSR) and Java6 make their programming lives easier.
Once you've learned the core Collections clases, you're done, right? You know everything there is to know about Collections, and you can "check that off" your list of Java packages you have to learn and know, right? In this presentation, we'll go over what's missing from the Java Collections library and what you can provide for yourself, including a brief foray into the world of functional programing, and how it can make your Java code more elegant.
</dc:description>
  <cp:keywords>JVM</cp:keywords>
  <dcterms:modified xsi:type="dcterms:W3CDTF">2011-08-01T06:04:30Z</dcterms:modified>
  <cp:revision>1</cp:revision>
  <dc:subject>JVM</dc:subject>
  <dc:title>Busy Java Developer's Guide to Collections</dc:title>
</cp:coreProperties>
</file>