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Java Developer's Guide</a:t>
            </a:r>
          </a:p>
          <a:p>
            <a:r>
              <a:rPr lang="en-US"/>
              <a:t>to Akka</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Get a good "read" on Akka</a:t>
            </a:r>
          </a:p>
          <a:p>
            <a:pPr lvl="0"/>
            <a:r>
              <a:rPr lang="en-US"/>
              <a:t>understand Akka’s raison d’etre</a:t>
            </a:r>
          </a:p>
          <a:p>
            <a:pPr lvl="0"/>
            <a:r>
              <a:rPr lang="en-US"/>
              <a:t>come to terms with the concepts behind Akka</a:t>
            </a:r>
          </a:p>
          <a:p>
            <a:pPr lvl="0"/>
            <a:r>
              <a:rPr lang="en-US"/>
              <a:t>understand Akka’s approaches/design goals</a:t>
            </a:r>
          </a:p>
          <a:p>
            <a:pPr lvl="0"/>
            <a:r>
              <a:rPr lang="en-US"/>
              <a:t>see some Akka code along the way</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Conceptuals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Just wait 'til we have preemptive multithreading!|That'll fix everything!</a:t>
            </a:r>
          </a:p>
          <a:p>
            <a:pPr lvl="0"/>
            <a:r>
              <a:rPr lang="en-US"/>
              <a:t> --Developers, circa 1995</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Fallacies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What are these again?</a:t>
            </a:r>
            <a:endParaRPr lang="en-US" smtClean="0"/>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Fallacies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Fallacies are...</a:t>
            </a:r>
          </a:p>
          <a:p>
            <a:pPr lvl="0"/>
            <a:r>
              <a:rPr lang="en-US"/>
              <a:t>widely-believed falsehoods</a:t>
            </a:r>
          </a:p>
          <a:p>
            <a:pPr lvl="0"/>
            <a:r>
              <a:rPr lang="en-US"/>
              <a:t>incorrect assumptions</a:t>
            </a:r>
          </a:p>
          <a:p>
            <a:pPr lvl="0"/>
            <a:r>
              <a:rPr lang="en-US"/>
              <a:t>lovingly-endorsed "alternative facts"</a:t>
            </a:r>
          </a:p>
          <a:p>
            <a:pPr lvl="0"/>
            <a:r>
              <a:rPr lang="en-US"/>
              <a:t>mistakes that are all too easy to repeat</a:t>
            </a:r>
          </a:p>
          <a:p>
            <a:pPr lvl="0"/>
            <a:r>
              <a:rPr lang="en-US"/>
              <a:t>"anti-patterns"</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Fallacies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To put it in Deutsch's own words...</a:t>
            </a:r>
          </a:p>
          <a:p>
            <a:pPr>
              <a:buNone/>
            </a:pPr>
            <a:r>
              <a:rPr lang="en-US"/>
              <a:t>"Essentially everyone, ... makes the following assumptions.</a:t>
            </a:r>
          </a:p>
          <a:p>
            <a:pPr>
              <a:buNone/>
            </a:pPr>
            <a:r>
              <a:rPr lang="en-US"/>
              <a:t>"All turn out to be false in the long run and all cause big trouble and painful learning experiences."</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Fallacies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In theory...</a:t>
            </a:r>
          </a:p>
          <a:p>
            <a:pPr lvl="0"/>
            <a:r>
              <a:rPr lang="en-US"/>
              <a:t>... once you know about them, you can avoid them</a:t>
            </a:r>
          </a:p>
          <a:p>
            <a:pPr lvl="0">
              <a:buNone/>
            </a:pPr>
            <a:r>
              <a:rPr lang="en-US" b="true"/>
              <a:t>In practice...</a:t>
            </a:r>
          </a:p>
          <a:p>
            <a:pPr lvl="0"/>
            <a:r>
              <a:rPr lang="en-US"/>
              <a:t>... "Everyone makes these assumptions"</a:t>
            </a:r>
          </a:p>
          <a:p>
            <a:pPr lvl="1">
              <a:buChar char=" "/>
            </a:pPr>
            <a:r>
              <a:rPr lang="en-US"/>
              <a:t>largely because they're easy to make</a:t>
            </a:r>
          </a:p>
          <a:p>
            <a:pPr lvl="1">
              <a:buChar char=" "/>
            </a:pPr>
            <a:r>
              <a:rPr lang="en-US"/>
              <a:t>and they help us avoid hard truths</a:t>
            </a:r>
          </a:p>
          <a:p>
            <a:pPr lvl="1">
              <a:buChar char=" "/>
            </a:pPr>
            <a:r>
              <a:rPr lang="en-US"/>
              <a:t>and painful realizations/pain points</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Akka is... different</a:t>
            </a:r>
          </a:p>
          <a:p>
            <a:pPr lvl="0"/>
            <a:r>
              <a:rPr lang="en-US"/>
              <a:t>it's a concurrency execution model</a:t>
            </a:r>
          </a:p>
          <a:p>
            <a:pPr lvl="0"/>
            <a:r>
              <a:rPr lang="en-US"/>
              <a:t>it's a lightweight app server</a:t>
            </a:r>
          </a:p>
          <a:p>
            <a:pPr lvl="0"/>
            <a:r>
              <a:rPr lang="en-US"/>
              <a:t>it's a very different approach to building systems</a:t>
            </a:r>
          </a:p>
          <a:p>
            <a:pPr lvl="0"/>
            <a:r>
              <a:rPr lang="en-US"/>
              <a:t>it's a set of Java and Scala libraries</a:t>
            </a:r>
          </a:p>
          <a:p>
            <a:pPr lvl="0"/>
            <a:r>
              <a:rPr lang="en-US"/>
              <a:t>it embraces the Fallacies and encourages developers to build code that does as well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With the rise of multi-core processors, and their growing ubiquity (on client machines, to say nothing of the server machines on which Java applications most frequently execute), the need to "program concurrently" has risen from "nice-to-have" to "mandatory" requirement, and unfortunately the traditional threading-and-locking model is just too complicated for most Java developers--even the brightest of the lot--to keep track of with any degree of reliability. As a result, numerous new solutions are emerging, each of them with their own strengths and weaknesses, leaving the Java developer in a bit of a quandary as to which to examine.
In this presentation, we'll look at Akka, a framework/platform specifically aimed at building high-throughput, concurrency-friendly applications in either Java or Scala (or both), with a slew of additional add-on modules to handle issues like persistence, communication (pub-sub, REST, and more), and more. By the time we're done, you'll be able to start looking into using Akka on your own projects, and have a good feel for what your projects would look like when Akka-ized.
</dc:description>
  <cp:keywords>JVM, Concurrency, Concepts, Java, Scala</cp:keywords>
  <dcterms:modified xsi:type="dcterms:W3CDTF">2011-08-01T06:04:30Z</dcterms:modified>
  <cp:revision>1</cp:revision>
  <dc:subject>JVM, Concurrency, Concepts, Java, Scala</dc:subject>
  <dc:title>Busy Java Developer's Guide to Akka</dc:title>
</cp:coreProperties>
</file>