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.NET Developer's Guide</a:t>
            </a:r>
          </a:p>
          <a:p>
            <a:r>
              <a:rPr lang="en-US"/>
              <a:t>to Scripting</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Scripting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Dynamic evaluation</a:t>
            </a:r>
          </a:p>
          <a:p>
            <a:pPr lvl="0"/>
            <a:r>
              <a:rPr lang="en-US"/>
              <a:t>expose an object model</a:t>
            </a:r>
          </a:p>
          <a:p>
            <a:pPr lvl="1"/>
            <a:r>
              <a:rPr lang="en-US"/>
              <a:t>OK, not always necessary, but frequently useful</a:t>
            </a:r>
          </a:p>
          <a:p>
            <a:pPr lvl="0"/>
            <a:r>
              <a:rPr lang="en-US"/>
              <a:t>allow user to enter script or script expressions</a:t>
            </a:r>
          </a:p>
          <a:p>
            <a:pPr lvl="1"/>
            <a:r>
              <a:rPr lang="en-US"/>
              <a:t>permits richer interactivity</a:t>
            </a:r>
          </a:p>
          <a:p>
            <a:pPr lvl="1"/>
            <a:r>
              <a:rPr lang="en-US"/>
              <a:t>permits behavior based on entered data</a:t>
            </a:r>
          </a:p>
          <a:p>
            <a:pPr lvl="0"/>
            <a:r>
              <a:rPr lang="en-US"/>
              <a:t>or, attach script to messages to execute on receipt</a:t>
            </a:r>
          </a:p>
          <a:p>
            <a:pPr lvl="1"/>
            <a:r>
              <a:rPr lang="en-US"/>
              <a:t>particularly powerful when combined with messaging systems; allows for Command messages w/o concerns about code resolution</a:t>
            </a:r>
          </a:p>
          <a:p>
            <a:pPr lvl="0"/>
            <a:r>
              <a:rPr lang="en-US"/>
              <a:t>make sure script sandbox is tightly locked down!</a:t>
            </a:r>
          </a:p>
          <a:p>
            <a:pPr lvl="1"/>
            <a:r>
              <a:rPr lang="en-US"/>
              <a:t>in other words, you're looking at a controlled Command Injection attack!</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What means "scripting"?</a:t>
            </a:r>
          </a:p>
          <a:p>
            <a:pPr lvl="0"/>
            <a:r>
              <a:rPr lang="en-US"/>
              <a:t>what makes a scripting language?</a:t>
            </a:r>
          </a:p>
          <a:p>
            <a:pPr>
              <a:buNone/>
            </a:pPr>
            <a:r>
              <a:rPr lang="en-US"/>
              <a:t>Why script?</a:t>
            </a:r>
          </a:p>
          <a:p>
            <a:pPr lvl="0"/>
            <a:r>
              <a:rPr lang="en-US"/>
              <a:t>why provide extensions to your app at all?</a:t>
            </a:r>
          </a:p>
          <a:p>
            <a:pPr lvl="0"/>
            <a:r>
              <a:rPr lang="en-US"/>
              <a:t>why use scripting to provide those extensions?</a:t>
            </a:r>
          </a:p>
          <a:p>
            <a:pPr lvl="0"/>
            <a:r>
              <a:rPr lang="en-US"/>
              <a:t>what enhancements can we add with scripting?</a:t>
            </a:r>
          </a:p>
          <a:p>
            <a:pPr>
              <a:buNone/>
            </a:pPr>
            <a:r>
              <a:rPr lang="en-US"/>
              <a:t>Which scripting languages?</a:t>
            </a:r>
          </a:p>
          <a:p>
            <a:pPr lvl="0"/>
            <a:r>
              <a:rPr lang="en-US"/>
              <a:t>PowerShell, JavaScript, Python, Ruby, Lua, ...</a:t>
            </a:r>
          </a:p>
          <a:p>
            <a:pPr>
              <a:buNone/>
            </a:pPr>
            <a:r>
              <a:rPr lang="en-US"/>
              <a:t>How do we extend with scripting?</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Scripting</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Isn't one language enough?</a:t>
            </a:r>
            <a:endParaRPr lang="en-US" smtClean="0"/>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Scripting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Why script?</a:t>
            </a:r>
          </a:p>
          <a:p>
            <a:pPr lvl="0"/>
            <a:r>
              <a:rPr lang="en-US"/>
              <a:t>user comprehension</a:t>
            </a:r>
          </a:p>
          <a:p>
            <a:pPr lvl="1"/>
            <a:r>
              <a:rPr lang="en-US"/>
              <a:t>higher-level languages more easily understood by end-users or analysts</a:t>
            </a:r>
          </a:p>
          <a:p>
            <a:pPr lvl="0"/>
            <a:r>
              <a:rPr lang="en-US"/>
              <a:t>flexible execution</a:t>
            </a:r>
          </a:p>
          <a:p>
            <a:pPr lvl="1"/>
            <a:r>
              <a:rPr lang="en-US"/>
              <a:t>interpretive languages offer runtime/production flexibility that static languages don't</a:t>
            </a:r>
          </a:p>
          <a:p>
            <a:pPr lvl="0"/>
            <a:r>
              <a:rPr lang="en-US"/>
              <a:t>new dimension to technical capabilities</a:t>
            </a:r>
          </a:p>
          <a:p>
            <a:pPr lvl="1"/>
            <a:r>
              <a:rPr lang="en-US"/>
              <a:t>look what JavaScript has done for the browser!</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Scripting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Enhancing your app with scripts</a:t>
            </a:r>
          </a:p>
          <a:p>
            <a:pPr lvl="0"/>
            <a:r>
              <a:rPr lang="en-US"/>
              <a:t>driving/scripting (scripts hosting/running your objects)</a:t>
            </a:r>
          </a:p>
          <a:p>
            <a:pPr lvl="0"/>
            <a:r>
              <a:rPr lang="en-US"/>
              <a:t>integrating (building part of the app using script)</a:t>
            </a:r>
          </a:p>
          <a:p>
            <a:pPr lvl="0"/>
            <a:r>
              <a:rPr lang="en-US"/>
              <a:t>embedding (your objects hosting/running script)</a:t>
            </a:r>
          </a:p>
          <a:p>
            <a:pPr lvl="0"/>
            <a:r>
              <a:rPr lang="en-US"/>
              <a:t>configuration (configuration is script)</a:t>
            </a:r>
          </a:p>
          <a:p>
            <a:pPr lvl="0"/>
            <a:r>
              <a:rPr lang="en-US"/>
              <a:t>dynamic evaluation</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Scripting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Driving/scripting</a:t>
            </a:r>
          </a:p>
          <a:p>
            <a:pPr lvl="0"/>
            <a:r>
              <a:rPr lang="en-US"/>
              <a:t>expose an object model</a:t>
            </a:r>
          </a:p>
          <a:p>
            <a:pPr lvl="1"/>
            <a:r>
              <a:rPr lang="en-US"/>
              <a:t>run-time object model accessible via APIs</a:t>
            </a:r>
          </a:p>
          <a:p>
            <a:pPr lvl="1"/>
            <a:r>
              <a:rPr lang="en-US"/>
              <a:t>static object model accessible via ClassLoaders</a:t>
            </a:r>
          </a:p>
          <a:p>
            <a:pPr lvl="0"/>
            <a:r>
              <a:rPr lang="en-US"/>
              <a:t>scripts connect to running instance to influence and/or query application state/behavior</a:t>
            </a:r>
          </a:p>
          <a:p>
            <a:pPr lvl="1"/>
            <a:r>
              <a:rPr lang="en-US"/>
              <a:t>think "PerfMon" or "JMX" and monitoring</a:t>
            </a:r>
          </a:p>
          <a:p>
            <a:pPr lvl="1"/>
            <a:r>
              <a:rPr lang="en-US"/>
              <a:t>WebLogic provides this (WLShell)</a:t>
            </a:r>
          </a:p>
          <a:p>
            <a:pPr lvl="0"/>
            <a:r>
              <a:rPr lang="en-US"/>
              <a:t>users run scripts to perform actions</a:t>
            </a:r>
          </a:p>
          <a:p>
            <a:pPr lvl="1"/>
            <a:r>
              <a:rPr lang="en-US"/>
              <a:t>think "command-line" actions</a:t>
            </a:r>
          </a:p>
          <a:p>
            <a:pPr lvl="1"/>
            <a:r>
              <a:rPr lang="en-US"/>
              <a:t>prime example being build tools (Ant, MSBuild, etc)</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Scripting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Integrating</a:t>
            </a:r>
          </a:p>
          <a:p>
            <a:pPr lvl="0"/>
            <a:r>
              <a:rPr lang="en-US"/>
              <a:t>expose an object model</a:t>
            </a:r>
          </a:p>
          <a:p>
            <a:pPr lvl="1"/>
            <a:r>
              <a:rPr lang="en-US"/>
              <a:t>typically domain objects</a:t>
            </a:r>
          </a:p>
          <a:p>
            <a:pPr lvl="0"/>
            <a:r>
              <a:rPr lang="en-US"/>
              <a:t>write the top-level code as a script for easy modification/refactoring</a:t>
            </a:r>
          </a:p>
          <a:p>
            <a:pPr lvl="1"/>
            <a:r>
              <a:rPr lang="en-US"/>
              <a:t>based on the idea that scripting languages are easier/more productive to write</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Scripting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Embedding</a:t>
            </a:r>
          </a:p>
          <a:p>
            <a:pPr lvl="0"/>
            <a:r>
              <a:rPr lang="en-US"/>
              <a:t>expose an object model</a:t>
            </a:r>
          </a:p>
          <a:p>
            <a:pPr lvl="1"/>
            <a:r>
              <a:rPr lang="en-US"/>
              <a:t>reflects script access to remainder of app</a:t>
            </a:r>
          </a:p>
          <a:p>
            <a:pPr lvl="1"/>
            <a:r>
              <a:rPr lang="en-US"/>
              <a:t>script "sandbox", in a way</a:t>
            </a:r>
          </a:p>
          <a:p>
            <a:pPr lvl="1"/>
            <a:r>
              <a:rPr lang="en-US"/>
              <a:t>domain objects, plus more</a:t>
            </a:r>
          </a:p>
          <a:p>
            <a:pPr lvl="0"/>
            <a:r>
              <a:rPr lang="en-US"/>
              <a:t>host the scripting engine inside the app</a:t>
            </a:r>
          </a:p>
          <a:p>
            <a:pPr lvl="1"/>
            <a:r>
              <a:rPr lang="en-US"/>
              <a:t>see later on how to do this</a:t>
            </a:r>
          </a:p>
          <a:p>
            <a:pPr lvl="0"/>
            <a:r>
              <a:rPr lang="en-US"/>
              <a:t>call scripts at predefined (join)points</a:t>
            </a:r>
          </a:p>
          <a:p>
            <a:pPr lvl="1"/>
            <a:r>
              <a:rPr lang="en-US"/>
              <a:t>validation rules</a:t>
            </a:r>
          </a:p>
          <a:p>
            <a:pPr lvl="1"/>
            <a:r>
              <a:rPr lang="en-US"/>
              <a:t>business rules</a:t>
            </a:r>
          </a:p>
          <a:p>
            <a:pPr lvl="1"/>
            <a:r>
              <a:rPr lang="en-US"/>
              <a:t>workflow execution decision points</a:t>
            </a:r>
          </a:p>
          <a:p>
            <a:pPr lvl="0"/>
            <a:r>
              <a:rPr lang="en-US"/>
              <a:t>think about this: What is Emacs?</a:t>
            </a:r>
          </a:p>
          <a:p>
            <a:pPr lvl="1"/>
            <a:r>
              <a:rPr lang="en-US"/>
              <a:t>it's a text editor + embedded Scheme</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Scripting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Configuration</a:t>
            </a:r>
          </a:p>
          <a:p>
            <a:pPr lvl="0"/>
            <a:r>
              <a:rPr lang="en-US"/>
              <a:t>common variation on embedding</a:t>
            </a:r>
          </a:p>
          <a:p>
            <a:pPr lvl="0"/>
            <a:r>
              <a:rPr lang="en-US"/>
              <a:t>expose an object model</a:t>
            </a:r>
          </a:p>
          <a:p>
            <a:pPr lvl="1"/>
            <a:r>
              <a:rPr lang="en-US"/>
              <a:t>configuration settings/objects</a:t>
            </a:r>
          </a:p>
          <a:p>
            <a:pPr lvl="1"/>
            <a:r>
              <a:rPr lang="en-US"/>
              <a:t>may or may not include domain model</a:t>
            </a:r>
          </a:p>
          <a:p>
            <a:pPr lvl="0"/>
            <a:r>
              <a:rPr lang="en-US"/>
              <a:t>execute script on application startup</a:t>
            </a:r>
          </a:p>
          <a:p>
            <a:pPr lvl="1"/>
            <a:r>
              <a:rPr lang="en-US"/>
              <a:t>script can be simple (basic value assignment) or complex (driving the startup to load settings from some arbitrary third-party location)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Ever wished you could just put parts of your program in end-users' hands and let them build the infinite little changes they want? Ever thought about how you might make your application more robust by writing less code, not more? Embed a scripting engine into your application--complete with the safeguards necessary to ensure that users can't do anything they shouldn't be able to--and release yourself from the Principle of Perpetual Enslavement. This presentation will describe how to embed a scripting engine, discuss the pros and cons of the various ones available, and how to put enough safeguards around the scripts to make sure that your application can't be hijacked by bad users' scripts.
Note that this presentation can be customized several different ways, depending on the scripting language of choice--Iron Python, Iron Ruby, JavaScript, PowerShell or Lua.
</dc:description>
  <cp:keywords>CLR, Scripting, Language, Games</cp:keywords>
  <dcterms:modified xsi:type="dcterms:W3CDTF">2011-08-01T06:04:30Z</dcterms:modified>
  <cp:revision>1</cp:revision>
  <dc:subject>CLR, Scripting, Language, Games</dc:subject>
  <dc:title>Busy .NET Developer's Guide to Scripting</dc:title>
</cp:coreProperties>
</file>