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Zig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Download/Manual install</a:t>
            </a:r>
          </a:p>
          <a:p>
            <a:pPr lvl="0"/>
            <a:r>
              <a:rPr lang="en-US"/>
              <a:t>https://ziglang.org/download/</a:t>
            </a:r>
          </a:p>
          <a:p>
            <a:pPr lvl="0"/>
            <a:r>
              <a:rPr lang="en-US"/>
              <a:t>Unzip to some global location</a:t>
            </a:r>
          </a:p>
          <a:p>
            <a:pPr lvl="0"/>
            <a:r>
              <a:rPr lang="en-US"/>
              <a:t>make sure to put the platform binary on the PATH</a:t>
            </a:r>
          </a:p>
          <a:p>
            <a:pPr lvl="1">
              <a:buChar char=" "/>
            </a:pPr>
            <a:r>
              <a:rPr lang="en-US">
                <a:latin typeface="Courier New"/>
              </a:rPr>
              <a:t>echo 'export PATH="$HOME/zig-linux-x86_64-0.12.0:$PATH"' &gt;&gt; ~/.bashrc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Validate/verify install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611217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$ zig version
0.13.0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Hello World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1087249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const std = @import("std");
pub fn main() void {
    std.debug.print("Hello, {s}!\n", .{"World"});
}</a:t>
            </a:r>
          </a:p>
        </p:txBody>
      </p:sp>
      <p:sp>
        <p:nvSpPr>
          <p:cNvPr name="TextBox 5" id="5"/>
          <p:cNvSpPr txBox="true"/>
          <p:nvPr/>
        </p:nvSpPr>
        <p:spPr>
          <a:xfrm>
            <a:off x="457200" y="3208963"/>
            <a:ext cx="8229600" cy="373201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zig run main.zig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Slightly more complicated version</a:t>
            </a:r>
          </a:p>
          <a:p>
            <a:pPr lvl="0"/>
            <a:r>
              <a:rPr lang="en-US">
                <a:latin typeface="Courier New"/>
              </a:rPr>
              <a:t>zig init</a:t>
            </a:r>
            <a:r>
              <a:rPr lang="en-US"/>
              <a:t> in an empty directory</a:t>
            </a:r>
          </a:p>
          <a:p>
            <a:pPr lvl="1"/>
            <a:r>
              <a:rPr lang="en-US"/>
              <a:t>generates src/main.zig: executable</a:t>
            </a:r>
          </a:p>
          <a:p>
            <a:pPr lvl="1"/>
            <a:r>
              <a:rPr lang="en-US"/>
              <a:t>generates src/root.zig: library</a:t>
            </a:r>
          </a:p>
          <a:p>
            <a:pPr lvl="1"/>
            <a:r>
              <a:rPr lang="en-US"/>
              <a:t>generates tests for each (in each file)</a:t>
            </a:r>
          </a:p>
          <a:p>
            <a:pPr lvl="0"/>
            <a:r>
              <a:rPr lang="en-US">
                <a:latin typeface="Courier New"/>
              </a:rPr>
              <a:t>zig build</a:t>
            </a:r>
            <a:r>
              <a:rPr lang="en-US"/>
              <a:t>: builds both library and executable</a:t>
            </a:r>
          </a:p>
          <a:p>
            <a:pPr lvl="0"/>
            <a:r>
              <a:rPr lang="en-US">
                <a:latin typeface="Courier New"/>
              </a:rPr>
              <a:t>zig test</a:t>
            </a:r>
            <a:r>
              <a:rPr lang="en-US"/>
              <a:t>: executes tests for both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src/main.zig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3705423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const std = @import("std");
pub fn main() !void {
    std.debug.print("All your {s} are belong to us.\n", .{"codebase"});
    const stdout_file = std.io.getStdOut().writer();
    var bw = std.io.bufferedWriter(stdout_file);
    const stdout = bw.writer();
    try stdout.print("Run `zig build test` to run the tests.\n", .{});
    try bw.flush(); // don't forget to flush!
}
test "simple test" {
    var list = std.ArrayList(i32).init(std.testing.allocator);
    defer list.deinit(); // try commenting this out and see if zig detects the memory leak!
    try list.append(42);
    try std.testing.expectEqual(@as(i32, 42), list.pop());
}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src/root.zig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058214"/>
            <a:ext cx="8229600" cy="2039312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const std = @import("std");
const testing = std.testing;
export fn add(a: i32, b: i32) i32 {
    return a + b;
}
test "basic add functionality" {
    try testing.expect(add(3, 7) == 10);
}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Another version</a:t>
            </a:r>
          </a:p>
          <a:p>
            <a:pPr lvl="0"/>
            <a:r>
              <a:rPr lang="en-US"/>
              <a:t>create a file called "hello.c"...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1087249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#include &lt;stdio.h&gt;
int main(int argc, char* argv[]) {
    printf("Hello, world!\n");
}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758887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zig cc -o hello hello.c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Yet another version</a:t>
            </a:r>
          </a:p>
          <a:p>
            <a:pPr lvl="0"/>
            <a:r>
              <a:rPr lang="en-US"/>
              <a:t>create a file called "hello.cpp"...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>
        <p:nvSpPr>
          <p:cNvPr name="TextBox 3" id="3"/>
          <p:cNvSpPr txBox="true"/>
          <p:nvPr/>
        </p:nvSpPr>
        <p:spPr>
          <a:xfrm>
            <a:off x="457200" y="1608138"/>
            <a:ext cx="8229600" cy="1325265"/>
          </a:xfrm>
          <a:prstGeom prst="rect">
            <a:avLst/>
          </a:prstGeom>
          <a:solidFill>
            <a:srgbClr val="000000"/>
          </a:solidFill>
        </p:spPr>
        <p:txBody>
          <a:bodyPr anchor="t" rtlCol="false">
            <a:spAutoFit/>
          </a:bodyPr>
          <a:lstStyle/>
          <a:p>
            <a:pPr fontAlgn="t"/>
            <a:r>
              <a:rPr lang="en-US" sz="1400" b="false">
                <a:solidFill>
                  <a:srgbClr val="FFFFFF"/>
                </a:solidFill>
                <a:latin typeface="Consolas"/>
              </a:rPr>
              <a:t>#include &lt;iostream&gt;
using namespace std;
int main(int argc, char* argv[]) {
    cout &lt;&lt; "Hello, world!" &lt;&lt; endl;
}</a:t>
            </a:r>
          </a:p>
        </p:txBody>
      </p:sp>
      <p:sp>
        <p:nvSpPr>
          <p:cNvPr name="TextBox 4" id="4"/>
          <p:cNvSpPr txBox="true"/>
          <p:nvPr/>
        </p:nvSpPr>
        <p:spPr>
          <a:xfrm>
            <a:off x="457200" y="2996903"/>
            <a:ext cx="8229600" cy="450076"/>
          </a:xfrm>
          <a:prstGeom prst="rect">
            <a:avLst/>
          </a:prstGeom>
        </p:spPr>
        <p:txBody>
          <a:bodyPr anchor="t" rtlCol="false"/>
          <a:lstStyle/>
          <a:p>
            <a:pPr fontAlgn="t"/>
            <a:r>
              <a:rPr lang="en-US"/>
              <a:t>zig c++ -o hello hello.cpp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do we want to do today?</a:t>
            </a:r>
          </a:p>
          <a:p>
            <a:pPr lvl="0"/>
            <a:r>
              <a:rPr lang="en-US"/>
              <a:t>introduce the core Zig syntax</a:t>
            </a:r>
          </a:p>
          <a:p>
            <a:pPr lvl="0"/>
            <a:r>
              <a:rPr lang="en-US"/>
              <a:t>explore the Zig build system</a:t>
            </a:r>
          </a:p>
          <a:p>
            <a:pPr lvl="0"/>
            <a:r>
              <a:rPr lang="en-US"/>
              <a:t>get a sense of how to use Zig well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For even more fun....</a:t>
            </a:r>
          </a:p>
          <a:p>
            <a:pPr lvl="0"/>
            <a:r>
              <a:rPr lang="en-US"/>
              <a:t>take the </a:t>
            </a:r>
            <a:r>
              <a:rPr lang="en-US">
                <a:latin typeface="Courier New"/>
              </a:rPr>
              <a:t>hello.c</a:t>
            </a:r>
            <a:r>
              <a:rPr lang="en-US"/>
              <a:t> file from earlier</a:t>
            </a:r>
          </a:p>
          <a:p>
            <a:pPr lvl="0"/>
            <a:r>
              <a:rPr lang="en-US">
                <a:latin typeface="Courier New"/>
              </a:rPr>
              <a:t>zig translate-c hello.c &gt; hello.zig</a:t>
            </a:r>
          </a:p>
          <a:p>
            <a:pPr lvl="0"/>
            <a:r>
              <a:rPr lang="en-US">
                <a:latin typeface="Courier New"/>
              </a:rPr>
              <a:t>zig run hello.zig</a:t>
            </a:r>
          </a:p>
          <a:p>
            <a:pPr lvl="0"/>
            <a:r>
              <a:rPr lang="en-US"/>
              <a:t>(don't read the results--it's painful)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Resources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Where to go to get more</a:t>
            </a: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Web</a:t>
            </a:r>
          </a:p>
          <a:p>
            <a:pPr lvl="0"/>
            <a:r>
              <a:rPr lang="en-US"/>
              <a:t>https://ziglang.org/</a:t>
            </a:r>
          </a:p>
          <a:p>
            <a:pPr lvl="1">
              <a:buChar char=" "/>
            </a:pPr>
            <a:r>
              <a:rPr lang="en-US"/>
              <a:t>Main Zig website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So... now what?</a:t>
            </a: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Overview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What is this thing?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Zig is....</a:t>
            </a:r>
          </a:p>
          <a:p>
            <a:pPr>
              <a:buNone/>
            </a:pPr>
            <a:r>
              <a:rPr lang="en-US"/>
              <a:t>"a general-purpose programming language and toolchain for maintaining robust, optimal and reusable software."</a:t>
            </a:r>
          </a:p>
          <a:p>
            <a:pPr lvl="0">
              <a:buChar char=" "/>
            </a:pPr>
            <a:r>
              <a:rPr lang="en-US"/>
              <a:t>https://ziglang.org/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Zig is....</a:t>
            </a:r>
          </a:p>
          <a:p>
            <a:pPr>
              <a:buNone/>
            </a:pPr>
            <a:r>
              <a:rPr lang="en-US"/>
              <a:t>"A Simple Language: Focus on debugging your application rather than debugging your programming language knowledge.</a:t>
            </a:r>
          </a:p>
          <a:p>
            <a:pPr lvl="0"/>
            <a:r>
              <a:rPr lang="en-US"/>
              <a:t>No hidden control flow.</a:t>
            </a:r>
          </a:p>
          <a:p>
            <a:pPr lvl="0"/>
            <a:r>
              <a:rPr lang="en-US"/>
              <a:t>No hidden memory allocations.</a:t>
            </a:r>
          </a:p>
          <a:p>
            <a:pPr lvl="0"/>
            <a:r>
              <a:rPr lang="en-US"/>
              <a:t>No preprocessor, no macros."</a:t>
            </a:r>
          </a:p>
          <a:p>
            <a:pPr lvl="1">
              <a:buChar char=" "/>
            </a:pPr>
            <a:r>
              <a:rPr lang="en-US"/>
              <a:t>https://ziglang.org/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Zig is...</a:t>
            </a:r>
          </a:p>
          <a:p>
            <a:pPr>
              <a:buNone/>
            </a:pPr>
            <a:r>
              <a:rPr lang="en-US"/>
              <a:t>"Comptime: A fresh approach to metaprogramming based on compile-time code execution and lazy evaluation.</a:t>
            </a:r>
          </a:p>
          <a:p>
            <a:pPr lvl="0"/>
            <a:r>
              <a:rPr lang="en-US"/>
              <a:t>Call any function at compile-time.</a:t>
            </a:r>
          </a:p>
          <a:p>
            <a:pPr lvl="0"/>
            <a:r>
              <a:rPr lang="en-US"/>
              <a:t>Manipulate types as values without runtime overhead.</a:t>
            </a:r>
          </a:p>
          <a:p>
            <a:pPr lvl="0"/>
            <a:r>
              <a:rPr lang="en-US"/>
              <a:t>Comptime emulates the target architecture."</a:t>
            </a:r>
          </a:p>
          <a:p>
            <a:pPr lvl="1">
              <a:buChar char=" "/>
            </a:pPr>
            <a:r>
              <a:rPr lang="en-US"/>
              <a:t>https://ziglang.org/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From 0 to Hello World in 3... 2... 1...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Installation</a:t>
            </a:r>
          </a:p>
          <a:p>
            <a:pPr lvl="0"/>
            <a:r>
              <a:rPr lang="en-US"/>
              <a:t>package managers</a:t>
            </a:r>
          </a:p>
          <a:p>
            <a:pPr lvl="0"/>
            <a:r>
              <a:rPr lang="en-US"/>
              <a:t>download/manual install</a:t>
            </a:r>
          </a:p>
          <a:p>
            <a:pPr lvl="0"/>
            <a:r>
              <a:rPr lang="en-US"/>
              <a:t>build from source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Started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Package Managers</a:t>
            </a:r>
          </a:p>
          <a:p>
            <a:pPr lvl="0"/>
            <a:r>
              <a:rPr lang="en-US"/>
              <a:t>macOS Homebrew: </a:t>
            </a:r>
            <a:r>
              <a:rPr lang="en-US">
                <a:latin typeface="Courier New"/>
              </a:rPr>
              <a:t>brew install zig</a:t>
            </a:r>
          </a:p>
          <a:p>
            <a:pPr lvl="0"/>
            <a:r>
              <a:rPr lang="en-US"/>
              <a:t>Windows:</a:t>
            </a:r>
          </a:p>
          <a:p>
            <a:pPr lvl="1"/>
            <a:r>
              <a:rPr lang="en-US"/>
              <a:t>Choco: </a:t>
            </a:r>
            <a:r>
              <a:rPr lang="en-US">
                <a:latin typeface="Courier New"/>
              </a:rPr>
              <a:t>choco install zig</a:t>
            </a:r>
          </a:p>
          <a:p>
            <a:pPr lvl="1"/>
            <a:r>
              <a:rPr lang="en-US"/>
              <a:t>Winget: </a:t>
            </a:r>
            <a:r>
              <a:rPr lang="en-US">
                <a:latin typeface="Courier New"/>
              </a:rPr>
              <a:t>winget install zig</a:t>
            </a:r>
          </a:p>
          <a:p>
            <a:pPr lvl="1"/>
            <a:r>
              <a:rPr lang="en-US"/>
              <a:t>Scoop: </a:t>
            </a:r>
            <a:r>
              <a:rPr lang="en-US">
                <a:latin typeface="Courier New"/>
              </a:rPr>
              <a:t>scoop install zig</a:t>
            </a:r>
          </a:p>
          <a:p>
            <a:pPr lvl="0"/>
            <a:r>
              <a:rPr lang="en-US"/>
              <a:t>Linux:</a:t>
            </a:r>
          </a:p>
          <a:p>
            <a:pPr lvl="1"/>
            <a:r>
              <a:rPr lang="en-US"/>
              <a:t>Ubuntu snap: </a:t>
            </a:r>
            <a:r>
              <a:rPr lang="en-US">
                <a:latin typeface="Courier New"/>
              </a:rPr>
              <a:t>snap install zig --classic --beta</a:t>
            </a:r>
          </a:p>
          <a:p>
            <a:pPr lvl="1"/>
            <a:r>
              <a:rPr lang="en-US"/>
              <a:t>FreeBSD: </a:t>
            </a:r>
            <a:r>
              <a:rPr lang="en-US">
                <a:latin typeface="Courier New"/>
              </a:rPr>
              <a:t>pkg install lang/zig</a:t>
            </a:r>
          </a:p>
          <a:p>
            <a:pPr lvl="1"/>
            <a:r>
              <a:rPr lang="en-US"/>
              <a:t>OpenSuSE: </a:t>
            </a:r>
            <a:r>
              <a:rPr lang="en-US">
                <a:latin typeface="Courier New"/>
              </a:rPr>
              <a:t>zypper install zig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Zig is a "general-purpose programming language and toolchain for maintaining robust, optimal and reusable software", and makes some interesting claims, one of which is that it competes with C (rather than just interoperates with it) and uses C libraries better than C does. In short, Zig is a system-level native-compilation language, and in this presentation, we'll take a hard look at this language that looks to prove a faster-and-safer C.
</dc:description>
  <cp:keywords>Concepts, Developer, Language, System</cp:keywords>
  <dcterms:modified xsi:type="dcterms:W3CDTF">2011-08-01T06:04:30Z</dcterms:modified>
  <cp:revision>1</cp:revision>
  <dc:subject>Concepts, Developer, Language, System</dc:subject>
  <dc:title>Busy Developer's Guide to Zig</dc:title>
</cp:coreProperties>
</file>