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ailto:ted.neward@newardassociates.com" TargetMode="External" Type="http://schemas.openxmlformats.org/officeDocument/2006/relationships/hyperlink"/><Relationship Id="rId3" Target="http://blogs.newardassociates.com" TargetMode="External" Type="http://schemas.openxmlformats.org/officeDocument/2006/relationships/hyperlink"/></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ctrTitle"/>
          </p:nvPr>
        </p:nvSpPr>
        <p:spPr>
          <a:xfrm>
            <a:off x="685800" y="2130425"/>
            <a:ext cx="7772400" cy="1470025"/>
          </a:xfrm>
        </p:spPr>
        <p:txBody>
          <a:bodyPr/>
          <a:lstStyle/>
          <a:p>
            <a:r>
              <a:rPr lang="en-US"/>
              <a:t>Busy Developers Guide to Writing (Prose)</a:t>
            </a:r>
          </a:p>
        </p:txBody>
      </p:sp>
      <p:sp xmlns:r="http://schemas.openxmlformats.org/officeDocument/2006/relationships">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Ted Neward</a:t>
            </a:r>
          </a:p>
          <a:p>
            <a:r>
              <a:rPr lang="en-US"/>
              <a:t>Neward &amp; Associates</a:t>
            </a:r>
          </a:p>
          <a:p>
            <a:r>
              <a:rPr lang="en-US" sz="2400">
                <a:hlinkClick r:id="rId2" tooltip="ted.neward@newardassociates.com"/>
              </a:rPr>
              <a:t>ted.neward@newardassociates.com</a:t>
            </a:r>
            <a:r>
              <a:rPr lang="en-US"/>
              <a:t> </a:t>
            </a:r>
            <a:r>
              <a:rPr lang="en-US" sz="2400">
                <a:hlinkClick r:id="rId3" tooltip="http://blogs.newardassociates.com"/>
              </a:rPr>
              <a:t>http://blogs.newardassociates.com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Copyright (c) 2025 Ted Neward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creator>Ted Neward
Neward &amp; Associates</dc:creator>
  <dc:description>To many developers, the job is about writing code. Then, as they grow more senior in their careers, they discover--sometimes painfully, sometimes too late--that the job actually shifts to entail far more of the writing of prose. That is to say, "writing". Putting one word after another in a structured form such that it clearly and unquivocally carries meaning across to its readers. In this presentation, we are going to examine the craft of communicating via prose. Because, like it or not, your career demands and depends on it. And, you'll quickly discover, writing code becomes much, much easier when you know how to write prose (and vice versa).
</dc:description>
  <cp:keywords>Writing, Communication, Management, Career</cp:keywords>
  <dcterms:modified xsi:type="dcterms:W3CDTF">2011-08-01T06:04:30Z</dcterms:modified>
  <cp:revision>1</cp:revision>
  <dc:subject>Writing, Communication, Management, Career</dc:subject>
  <dc:title>Busy Developers Guide to Writing (Prose)</dc:title>
</cp:coreProperties>
</file>