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Virgil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do we want to do today?</a:t>
            </a:r>
          </a:p>
          <a:p>
            <a:pPr lvl="0"/>
            <a:r>
              <a:rPr lang="en-US"/>
              <a:t>introduce the core Virgil syntax</a:t>
            </a:r>
          </a:p>
          <a:p>
            <a:pPr lvl="0"/>
            <a:r>
              <a:rPr lang="en-US"/>
              <a:t>explore the Virgil type system and semantics</a:t>
            </a:r>
          </a:p>
          <a:p>
            <a:pPr lvl="0"/>
            <a:r>
              <a:rPr lang="en-US"/>
              <a:t>get a sense of how to use Virgil well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Virgil Overview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What is this thing?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Getting Started with Virgil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From 0 to 'hello world'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Virgil Resources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Where to go to go get more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So... now what?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Virgil is....
</dc:description>
  <cp:keywords>Concepts, Developer, Language, System</cp:keywords>
  <dcterms:modified xsi:type="dcterms:W3CDTF">2011-08-01T06:04:30Z</dcterms:modified>
  <cp:revision>1</cp:revision>
  <dc:subject>Concepts, Developer, Language, System</dc:subject>
  <dc:title>Busy Developer's Guide to Virgil</dc:title>
</cp:coreProperties>
</file>