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@tedneward.com" TargetMode="External" Type="http://schemas.openxmlformats.org/officeDocument/2006/relationships/hyperlink"/><Relationship Id="rId3" Target="http://blogs.tedneward.com" TargetMode="External" Type="http://schemas.openxmlformats.org/officeDocument/2006/relationships/hyperlink"/><Relationship Id="rId4" Target="http://twitter.com/tedneward" TargetMode="External" Type="http://schemas.openxmlformats.org/officeDocument/2006/relationships/hyperlink"/></Relationships>
</file>

<file path=ppt/slides/_rels/slide2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Developer's Guide</a:t>
            </a:r>
          </a:p>
          <a:p>
            <a:r>
              <a:rPr lang="en-US"/>
              <a:t>to Apple's Swift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@tedneward.com"/>
              </a:rPr>
              <a:t>ted@tedneward.com</a:t>
            </a:r>
            <a:r>
              <a:rPr lang="en-US"/>
              <a:t> </a:t>
            </a:r>
            <a:r>
              <a:rPr lang="en-US" sz="2400">
                <a:hlinkClick r:id="rId3" tooltip="http://blogs.tedneward.com"/>
              </a:rPr>
              <a:t>http://blogs.tedneward.com </a:t>
            </a:r>
            <a:r>
              <a:rPr lang="en-US"/>
              <a:t> </a:t>
            </a:r>
            <a:r>
              <a:rPr lang="en-US" sz="2400">
                <a:hlinkClick r:id="rId4" tooltip="http://twitter.com/tedneward"/>
              </a:rPr>
              <a:t>@tedneward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Get started with the Swift programming language</a:t>
            </a:r>
          </a:p>
          <a:p>
            <a:pPr lvl="0"/>
            <a:r>
              <a:rPr lang="en-US"/>
              <a:t>This will not make you a Swift expert</a:t>
            </a:r>
          </a:p>
          <a:p>
            <a:pPr lvl="0"/>
            <a:r>
              <a:rPr lang="en-US"/>
              <a:t>... and this is not a comprehensive reference</a:t>
            </a:r>
          </a:p>
          <a:p>
            <a:pPr lvl="0"/>
            <a:r>
              <a:rPr lang="en-US"/>
              <a:t>In many ways, this is designed to "make you dangerous"</a:t>
            </a:r>
          </a:p>
          <a:p>
            <a:pPr lvl="0"/>
            <a:r>
              <a:rPr lang="en-US"/>
              <a:t>... and give you a place to start your own research/experiments</a:t>
            </a:r>
          </a:p>
          <a:p>
            <a:pPr>
              <a:buNone/>
            </a:pPr>
            <a:r>
              <a:rPr lang="en-US"/>
              <a:t>NOT an intro to iOS or OSX programming/APIs</a:t>
            </a:r>
          </a:p>
          <a:p>
            <a:pPr lvl="0"/>
            <a:r>
              <a:rPr lang="en-US"/>
              <a:t>Swift will NOT on its own make you a mobile developer, sorry!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Swift is...</a:t>
            </a:r>
          </a:p>
          <a:p>
            <a:pPr lvl="0"/>
            <a:r>
              <a:rPr lang="en-US"/>
              <a:t>not really an innovative language, really</a:t>
            </a:r>
          </a:p>
          <a:p>
            <a:pPr lvl="0"/>
            <a:r>
              <a:rPr lang="en-US"/>
              <a:t>still a helluvalot better than ObjC, if you ask me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0"/>
            <a:r>
              <a:rPr lang="en-US"/>
              <a:t>Principal -- Neward &amp; Associates</a:t>
            </a:r>
          </a:p>
          <a:p>
            <a:pPr lvl="1"/>
            <a:r>
              <a:rPr lang="en-US"/>
              <a:t>http://www.newardassociates.com</a:t>
            </a:r>
          </a:p>
          <a:p>
            <a:pPr lvl="0"/>
            <a:r>
              <a:rPr lang="en-US"/>
              <a:t>Educative (http://educative.io) Author</a:t>
            </a:r>
          </a:p>
          <a:p>
            <a:pPr lvl="1"/>
            <a:r>
              <a:rPr lang="en-US" i="true"/>
              <a:t>Performance Management for Engineering Managers</a:t>
            </a:r>
          </a:p>
          <a:p>
            <a:pPr lvl="0"/>
            <a:r>
              <a:rPr lang="en-US"/>
              <a:t>Author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2023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Apple shocked everybody a few years back when they introduced, without any warning or hint whatsoever, a brand-new programming language, called "Swift", that looks more and more like it is Apple's replacement offering over Objective-C. In this presentation, we will take a long and hard look at Swift, starting from scratch and working our way through the language syntax and semantics, just to see what this creature looks like.
</dc:description>
  <cp:keywords>iOS, OSX, Object-oriented, Functional, Language, Developer</cp:keywords>
  <dcterms:modified xsi:type="dcterms:W3CDTF">2011-08-01T06:04:30Z</dcterms:modified>
  <cp:revision>1</cp:revision>
  <dc:subject>iOS, OSX, Object-oriented, Functional, Language, Developer</dc:subject>
  <dc:title>Busy Developer's Guide to Apple's Swift</dc:title>
</cp:coreProperties>
</file>