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Ruby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In this talk, we shall...</a:t>
            </a:r>
          </a:p>
          <a:p>
            <a:pPr lvl="0"/>
            <a:r>
              <a:rPr lang="en-US"/>
              <a:t>Talk about how to get started with Ruby</a:t>
            </a:r>
          </a:p>
          <a:p>
            <a:pPr lvl="0"/>
            <a:r>
              <a:rPr lang="en-US"/>
              <a:t>Go over some of the key syntax and semantics</a:t>
            </a:r>
          </a:p>
          <a:p>
            <a:pPr lvl="0"/>
            <a:r>
              <a:rPr lang="en-US"/>
              <a:t>Explore just tiny bits of the Ruby universe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Python is a general-purpose programming language and platform that provides a rich ecosystem of powerful features and libraries. As a dynamically-typed object-oriented language with some flexible syntactic constructs and a deep ecosystem of powerful libraries and tools, Ruby is a good tool to know, regardless of your preferred platform.
</dc:description>
  <cp:keywords>Language, Ruby, CLR, JVM, Developer</cp:keywords>
  <dcterms:modified xsi:type="dcterms:W3CDTF">2011-08-01T06:04:30Z</dcterms:modified>
  <cp:revision>1</cp:revision>
  <dc:subject>Language, Ruby, CLR, JVM, Developer</dc:subject>
  <dc:title>Busy Developer's Guide to Ruby</dc:title>
</cp:coreProperties>
</file>