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Odin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do we want to do today?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So... now what?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Odin....
</dc:description>
  <cp:keywords>Concepts, Developer</cp:keywords>
  <dcterms:modified xsi:type="dcterms:W3CDTF">2011-08-01T06:04:30Z</dcterms:modified>
  <cp:revision>1</cp:revision>
  <dc:subject>Concepts, Developer</dc:subject>
  <dc:title>Busy Developer's Guide to Odin</dc:title>
</cp:coreProperties>
</file>