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MongoDB</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What is MongoDB?</a:t>
            </a:r>
          </a:p>
          <a:p>
            <a:pPr lvl="0"/>
            <a:r>
              <a:rPr lang="en-US"/>
              <a:t>Why should you consider using it?</a:t>
            </a:r>
          </a:p>
          <a:p>
            <a:pPr lvl="0"/>
            <a:r>
              <a:rPr lang="en-US"/>
              <a:t>How do you use it?</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MongoDB is not going to replace your RDBMS</a:t>
            </a:r>
          </a:p>
          <a:p>
            <a:pPr lvl="0"/>
            <a:r>
              <a:rPr lang="en-US"/>
              <a:t>... but can work effectively in conjunction with it</a:t>
            </a:r>
          </a:p>
          <a:p>
            <a:pPr>
              <a:buNone/>
            </a:pPr>
            <a:r>
              <a:rPr lang="en-US"/>
              <a:t>Document-oriented storage is not the same as object-oriented storage</a:t>
            </a:r>
          </a:p>
          <a:p>
            <a:pPr lvl="0"/>
            <a:r>
              <a:rPr lang="en-US"/>
              <a:t>storing doc-to-doc refs is somewhat awkward</a:t>
            </a:r>
          </a:p>
          <a:p>
            <a:pPr>
              <a:buNone/>
            </a:pPr>
            <a:r>
              <a:rPr lang="en-US"/>
              <a:t>MongoDB provides for flexible execution</a:t>
            </a:r>
          </a:p>
          <a:p>
            <a:pPr lvl="0"/>
            <a:r>
              <a:rPr lang="en-US"/>
              <a:t>store code for execution on the server (a la sproc)</a:t>
            </a:r>
          </a:p>
          <a:p>
            <a:pPr>
              <a:buNone/>
            </a:pPr>
            <a:r>
              <a:rPr lang="en-US"/>
              <a:t>MongoDB supports some interesting ideas</a:t>
            </a:r>
          </a:p>
          <a:p>
            <a:pPr lvl="0"/>
            <a:r>
              <a:rPr lang="en-US"/>
              <a:t>GridFS for large binary file support</a:t>
            </a:r>
          </a:p>
          <a:p>
            <a:pPr lvl="0"/>
            <a:r>
              <a:rPr lang="en-US"/>
              <a:t>MapReduce for large dataset analysis/execution</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MongoDB is a scalable, high-performance, document-oriented, language/platform-agnostic, schema-free, open-source, native, fast "NoSQL" database that offers a completely different view of how we store data. Built to focus on problems that traditionally have stymied the relational database, Mongo represents a challenge to the developer: it's got a lot of power and promise, but only if she can understand this completely different approach to data persistence, retrieval, and storage. In this session, we'll tackle that precise challenge: to understand how Mongo works and get started working with it, including how to put data into it, find data within it, and so on. Come with an open mind (and maybe a laptop to code alongside as we go).
</dc:description>
  <cp:keywords>NoSQL, Data Storage</cp:keywords>
  <dcterms:modified xsi:type="dcterms:W3CDTF">2011-08-01T06:04:30Z</dcterms:modified>
  <cp:revision>1</cp:revision>
  <dc:subject>NoSQL, Data Storage</dc:subject>
  <dc:title>Busy Developer's Guide to MongoDB</dc:title>
</cp:coreProperties>
</file>