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Developer's Guide</a:t>
            </a:r>
          </a:p>
          <a:p>
            <a:r>
              <a:rPr lang="en-US"/>
              <a:t>to Mojo</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Mojo is a new programming language that bridges the gap between research and production by combining Python syntax and ecosystem with systems programming and metaprogramming features. Mojo is still young, but it is designed to become a superset of Python over time.
In this presentation, we'll go over the "zero to hero" of Mojo, it's syntax and semantics, its compelling features, and work to understand why this language got so many people intrigued at its announcement.
</dc:description>
  <cp:keywords>Language, Functional, Developer, User Interface</cp:keywords>
  <dcterms:modified xsi:type="dcterms:W3CDTF">2011-08-01T06:04:30Z</dcterms:modified>
  <cp:revision>1</cp:revision>
  <dc:subject>Language, Functional, Developer, User Interface</dc:subject>
  <dc:title>Busy Developer's Guide to Mojo</dc:title>
</cp:coreProperties>
</file>