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Developers Guide: Mobile Development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As of the middle of the 2020s, there are dozens of different ways to build a mobile application, whether for iOS, for Android, or for both. All have different characteristics, all require different kinds of investment, and while any of them can produce a mobile application, all do so in different ways. In this presentation, we're going to take a look at the various categories of mobile developer languages, frameworks, and tools, all with an eye towards answering the question, "When do you use each, and why?"
</dc:description>
  <cp:keywords>Kotlin, Java, Javascript, Native, Mobile, Android, iOS</cp:keywords>
  <dcterms:modified xsi:type="dcterms:W3CDTF">2011-08-01T06:04:30Z</dcterms:modified>
  <cp:revision>1</cp:revision>
  <dc:subject>Kotlin, Java, Javascript, Native, Mobile, Android, iOS</dc:subject>
  <dc:title>Busy Developers Guide: Mobile Development</dc:title>
</cp:coreProperties>
</file>