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mailto:ted.neward@newardassociates.com" TargetMode="External" Type="http://schemas.openxmlformats.org/officeDocument/2006/relationships/hyperlink"/><Relationship Id="rId3" Target="http://blogs.newardassociates.com" TargetMode="External" Type="http://schemas.openxmlformats.org/officeDocument/2006/relationships/hyperlink"/></Relationships>
</file>

<file path=ppt/slides/slide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Busy Developers Guide: Mobile Development</a:t>
            </a:r>
          </a:p>
        </p:txBody>
      </p:sp>
      <p:sp xmlns:r="http://schemas.openxmlformats.org/officeDocument/2006/relationships"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Ted Neward</a:t>
            </a:r>
          </a:p>
          <a:p>
            <a:r>
              <a:rPr lang="en-US"/>
              <a:t>Neward &amp; Associates</a:t>
            </a:r>
          </a:p>
          <a:p>
            <a:r>
              <a:rPr lang="en-US" sz="2400">
                <a:hlinkClick r:id="rId2" tooltip="ted.neward@newardassociates.com"/>
              </a:rPr>
              <a:t>ted.neward@newardassociates.com</a:t>
            </a:r>
            <a:r>
              <a:rPr lang="en-US"/>
              <a:t> </a:t>
            </a:r>
            <a:r>
              <a:rPr lang="en-US" sz="2400">
                <a:hlinkClick r:id="rId3" tooltip="http://blogs.newardassociates.com"/>
              </a:rPr>
              <a:t>http://blogs.newardassociates.com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>Copyright (c) 2025 Ted Neward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creator>Ted Neward
Neward &amp; Associates</dc:creator>
  <dc:description>As of the middle of the 2020s, there are dozens of different ways to build a mobile application, whether for iOS, for Android, or for both. All have different characteristics, all require different kinds of investment, and while any of them can produce a mobile application, all do so in different ways. In this presentation, we're going to take a look at the various categories of mobile developer languages, frameworks, and tools, all with an eye towards answering the question, "When do you use each, and why?"
</dc:description>
  <cp:keywords>Kotlin, Java, Javascript, Native, Mobile, Android, iOS</cp:keywords>
  <dcterms:modified xsi:type="dcterms:W3CDTF">2011-08-01T06:04:30Z</dcterms:modified>
  <cp:revision>1</cp:revision>
  <dc:subject>Kotlin, Java, Javascript, Native, Mobile, Android, iOS</dc:subject>
  <dc:title>Busy Developers Guide: Mobile Development</dc:title>
</cp:coreProperties>
</file>