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Lua</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Ever wanted to tinker with a language that was designed to be embedded into larger systems to drive faster, more productive development without having to worry about so many physical details? Game developers did, and they created Lua, a scripting language used in a surprisingly wide variety of situations, as a result. Let's take a look at this language, it's syntax and semantics, and talk about all the interesting places you can drop a Lua engine to extend your application in interesting ways.
</dc:description>
  <cp:keywords>Language, Developer</cp:keywords>
  <dcterms:modified xsi:type="dcterms:W3CDTF">2011-08-01T06:04:30Z</dcterms:modified>
  <cp:revision>1</cp:revision>
  <dc:subject>Language, Developer</dc:subject>
  <dc:title>Busy Developer's Guide to Lua</dc:title>
</cp:coreProperties>
</file>