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Developer's Guide</a:t>
            </a:r>
          </a:p>
          <a:p>
            <a:r>
              <a:rPr lang="en-US"/>
              <a:t>to Jolie</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Verify</a:t>
            </a:r>
          </a:p>
          <a:p>
            <a:pPr lvl="0"/>
            <a:r>
              <a:rPr lang="en-US"/>
              <a:t>Run Jolie: </a:t>
            </a:r>
            <a:r>
              <a:rPr lang="en-US">
                <a:latin typeface="Courier New"/>
              </a:rPr>
              <a:t>jolie --version</a:t>
            </a:r>
          </a:p>
          <a:p>
            <a:pPr lvl="1">
              <a:buChar char=" "/>
            </a:pPr>
            <a:r>
              <a:rPr lang="en-US"/>
              <a:t>currently returns </a:t>
            </a:r>
            <a:r>
              <a:rPr lang="en-US">
                <a:latin typeface="Courier New"/>
              </a:rPr>
              <a:t>Jolie 1.11.2  (C) 2006-2022 the Jolie developers</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Hello World</a:t>
            </a:r>
          </a:p>
          <a:p>
            <a:pPr lvl="0"/>
            <a:r>
              <a:rPr lang="en-US"/>
              <a:t>from your favorite editor, create </a:t>
            </a:r>
            <a:r>
              <a:rPr lang="en-US">
                <a:latin typeface="Courier New"/>
              </a:rPr>
              <a:t>hello.ol</a:t>
            </a:r>
          </a:p>
          <a:p>
            <a:pPr lvl="0"/>
            <a:r>
              <a:rPr lang="en-US"/>
              <a:t>run the file with </a:t>
            </a:r>
            <a:r>
              <a:rPr lang="en-US">
                <a:latin typeface="Courier New"/>
              </a:rPr>
              <a:t>jolie hello.ol</a:t>
            </a:r>
          </a:p>
          <a:p>
            <a:pPr lvl="0"/>
            <a:r>
              <a:rPr lang="en-US"/>
              <a:t>connect to the service: http://localhost:9000/hello?name=Fred</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Hello world</a:t>
            </a:r>
          </a:p>
        </p:txBody>
      </p:sp>
      <p:sp>
        <p:nvSpPr>
          <p:cNvPr name="TextBox 4" id="4"/>
          <p:cNvSpPr txBox="true"/>
          <p:nvPr/>
        </p:nvSpPr>
        <p:spPr>
          <a:xfrm>
            <a:off x="457200" y="2058214"/>
            <a:ext cx="8229600" cy="4895502"/>
          </a:xfrm>
          <a:prstGeom prst="rect">
            <a:avLst/>
          </a:prstGeom>
          <a:solidFill>
            <a:srgbClr val="000000"/>
          </a:solidFill>
        </p:spPr>
        <p:txBody>
          <a:bodyPr anchor="t" rtlCol="false">
            <a:spAutoFit/>
          </a:bodyPr>
          <a:lstStyle/>
          <a:p>
            <a:pPr fontAlgn="t"/>
            <a:r>
              <a:rPr lang="en-US" sz="1400" b="false">
                <a:solidFill>
                  <a:srgbClr val="FFFFFF"/>
                </a:solidFill>
                <a:latin typeface="Consolas"/>
              </a:rPr>
              <a:t>type HelloRequest {
	name:string
}
interface HelloInterface {
requestResponse:
	hello( HelloRequest )( string )
}
service HelloService {
	execution: concurrent
	inputPort HelloService {
		location: "socket://localhost:9000"
		protocol: http { format = "json" }
		interfaces: HelloInterface
	}
	main {
		hello( request )( response ) { 
			response = "Hello " + request.name
		}
	}
}</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So... now what?</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do we want to do today?</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Jolie: An Overview</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What is this thing?</a:t>
            </a:r>
            <a:endParaRPr lang="en-US" smtClean="0"/>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Jolie: An Overview</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 Brief</a:t>
            </a:r>
          </a:p>
          <a:p>
            <a:pPr lvl="0"/>
            <a:r>
              <a:rPr lang="en-US"/>
              <a:t>a </a:t>
            </a:r>
            <a:r>
              <a:rPr lang="en-US" i="true"/>
              <a:t>service-oriented programming language</a:t>
            </a:r>
          </a:p>
          <a:p>
            <a:pPr lvl="0"/>
            <a:r>
              <a:rPr lang="en-US"/>
              <a:t>"it is designed to reason effectively about the key questions of (micro)service development, including the following:</a:t>
            </a:r>
          </a:p>
          <a:p>
            <a:pPr lvl="1"/>
            <a:r>
              <a:rPr lang="en-US"/>
              <a:t>What are the APIs exposed by services?</a:t>
            </a:r>
          </a:p>
          <a:p>
            <a:pPr lvl="1"/>
            <a:r>
              <a:rPr lang="en-US"/>
              <a:t>How can these APIs be accessed?</a:t>
            </a:r>
          </a:p>
          <a:p>
            <a:pPr lvl="1"/>
            <a:r>
              <a:rPr lang="en-US"/>
              <a:t>How are APIs implemented in terms of concurrency, communication, and computation?</a:t>
            </a:r>
          </a:p>
          <a:p>
            <a:pPr lvl="0"/>
            <a:r>
              <a:rPr lang="en-US"/>
              <a:t>built on top of the JVM</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Jolie: An Overview</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From the Jolie docs:</a:t>
            </a:r>
          </a:p>
          <a:p>
            <a:pPr>
              <a:buNone/>
            </a:pPr>
            <a:r>
              <a:rPr lang="en-US"/>
              <a:t>"More in general, Jolie brings a structured linguistic approach to the programming of services, including constructs for access endpoints, APIs with synchronous and asynchronous operations, communications, behavioural workflows, and multiparty sessions. Additionally, Jolie embraces that service and microservice systems are often heterogeneous and interoperability should be a first-class citizen: all data in Jolie is structured as trees that can be semi-automatically (most of the time fully automatically) converted from/to different data formats (JSON, XML, etc.) and communicated over a variety of protocols (HTTP, binary protocols, etc.). Jolie is an attempt at making the first language for microservices, in the sense that it provides primitives to deal directly with the programming of common concerns regarding microservices without relying on frameworks or external libraries."</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Getting Started</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with Jolie</a:t>
            </a:r>
            <a:endParaRPr lang="en-US" smtClean="0"/>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Installation</a:t>
            </a:r>
          </a:p>
          <a:p>
            <a:pPr lvl="0"/>
            <a:r>
              <a:rPr lang="en-US"/>
              <a:t>Jolie requires Java 11+ to run</a:t>
            </a:r>
          </a:p>
          <a:p>
            <a:pPr lvl="0"/>
            <a:r>
              <a:rPr lang="en-US"/>
              <a:t>Download the Jolie installer</a:t>
            </a:r>
          </a:p>
          <a:p>
            <a:pPr lvl="1">
              <a:buChar char=" "/>
            </a:pPr>
            <a:r>
              <a:rPr lang="en-US"/>
              <a:t>https://www.jolie-lang.org/downloads.html</a:t>
            </a:r>
          </a:p>
          <a:p>
            <a:pPr lvl="1">
              <a:buChar char=" "/>
            </a:pPr>
            <a:r>
              <a:rPr lang="en-US"/>
              <a:t>currently https://github.com/jolie/jolie/releases/download/v1.11.0/jolie-1.11.0.jar</a:t>
            </a:r>
          </a:p>
          <a:p>
            <a:pPr lvl="0"/>
            <a:r>
              <a:rPr lang="en-US"/>
              <a:t>Run the installer</a:t>
            </a:r>
          </a:p>
          <a:p>
            <a:pPr lvl="1">
              <a:buChar char=" "/>
            </a:pPr>
            <a:r>
              <a:rPr lang="en-US">
                <a:latin typeface="Courier New"/>
              </a:rPr>
              <a:t>java -jar jolie-1.11.0.jar</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Installation</a:t>
            </a:r>
          </a:p>
          <a:p>
            <a:pPr lvl="0"/>
            <a:r>
              <a:rPr lang="en-US"/>
              <a:t>Linux/macOS/WSL Homebrew</a:t>
            </a:r>
          </a:p>
          <a:p>
            <a:pPr lvl="1">
              <a:buChar char=" "/>
            </a:pPr>
            <a:r>
              <a:rPr lang="en-US">
                <a:latin typeface="Courier New"/>
              </a:rPr>
              <a:t>brew install jolie</a:t>
            </a:r>
          </a:p>
          <a:p>
            <a:pPr lvl="0"/>
            <a:r>
              <a:rPr lang="en-US"/>
              <a:t>Docker</a:t>
            </a:r>
          </a:p>
          <a:p>
            <a:pPr lvl="1">
              <a:buChar char=" "/>
            </a:pPr>
            <a:r>
              <a:rPr lang="en-US">
                <a:latin typeface="Courier New"/>
              </a:rPr>
              <a:t>docker pull jolielang/jolie</a:t>
            </a:r>
          </a:p>
          <a:p>
            <a:pPr lvl="1">
              <a:buChar char=" "/>
            </a:pPr>
            <a:r>
              <a:rPr lang="en-US">
                <a:latin typeface="Courier New"/>
              </a:rPr>
              <a:t>docker run -it -v /host:/container –name CONTAINERNAME jolielang/jolie</a:t>
            </a:r>
          </a:p>
          <a:p>
            <a:pPr lvl="1">
              <a:buChar char=" "/>
            </a:pPr>
            <a:r>
              <a:rPr lang="en-US"/>
              <a:t>edit files in your </a:t>
            </a:r>
            <a:r>
              <a:rPr lang="en-US">
                <a:latin typeface="Courier New"/>
              </a:rPr>
              <a:t>/host</a:t>
            </a:r>
            <a:r>
              <a:rPr lang="en-US"/>
              <a:t>, which will appear in </a:t>
            </a:r>
            <a:r>
              <a:rPr lang="en-US">
                <a:latin typeface="Courier New"/>
              </a:rPr>
              <a:t>/container</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Getting Started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Installation</a:t>
            </a:r>
          </a:p>
          <a:p>
            <a:pPr lvl="0"/>
            <a:r>
              <a:rPr lang="en-US"/>
              <a:t>Or build from source</a:t>
            </a:r>
          </a:p>
          <a:p>
            <a:pPr lvl="1">
              <a:buChar char=" "/>
            </a:pPr>
            <a:r>
              <a:rPr lang="en-US">
                <a:latin typeface="Courier New"/>
              </a:rPr>
              <a:t>git clone https://github.com/jolie/jolie.git</a:t>
            </a:r>
          </a:p>
          <a:p>
            <a:pPr lvl="1">
              <a:buChar char=" "/>
            </a:pPr>
            <a:r>
              <a:rPr lang="en-US">
                <a:latin typeface="Courier New"/>
              </a:rPr>
              <a:t>cd jolie</a:t>
            </a:r>
          </a:p>
          <a:p>
            <a:pPr lvl="1">
              <a:buChar char=" "/>
            </a:pPr>
            <a:r>
              <a:rPr lang="en-US">
                <a:latin typeface="Courier New"/>
              </a:rPr>
              <a:t>mvn install</a:t>
            </a:r>
          </a:p>
          <a:p>
            <a:pPr lvl="1">
              <a:buChar char=" "/>
            </a:pPr>
            <a:r>
              <a:rPr lang="en-US"/>
              <a:t>binaries will be in </a:t>
            </a:r>
            <a:r>
              <a:rPr lang="en-US">
                <a:latin typeface="Courier New"/>
              </a:rPr>
              <a:t>dist</a:t>
            </a:r>
            <a:r>
              <a:rPr lang="en-US"/>
              <a:t> folder</a:t>
            </a:r>
          </a:p>
          <a:p>
            <a:pPr lvl="0"/>
            <a:r>
              <a:rPr lang="en-US"/>
              <a:t>Then (optionally) set up Jolie for the local user</a:t>
            </a:r>
          </a:p>
          <a:p>
            <a:pPr lvl="1">
              <a:buChar char=" "/>
            </a:pPr>
            <a:r>
              <a:rPr lang="en-US">
                <a:latin typeface="Courier New"/>
              </a:rPr>
              <a:t>scripts/dev-setup.sh ~/bin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Jolie....
</dc:description>
  <cp:keywords>Concepts, Developer</cp:keywords>
  <dcterms:modified xsi:type="dcterms:W3CDTF">2011-08-01T06:04:30Z</dcterms:modified>
  <cp:revision>1</cp:revision>
  <dc:subject>Concepts, Developer</dc:subject>
  <dc:title>Busy Developer's Guide to Jolie</dc:title>
</cp:coreProperties>
</file>