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ted@tedneward.com" TargetMode="External" Type="http://schemas.openxmlformats.org/officeDocument/2006/relationships/hyperlink"/><Relationship Id="rId3" Target="http://blogs.tedneward.com" TargetMode="External" Type="http://schemas.openxmlformats.org/officeDocument/2006/relationships/hyperlink"/><Relationship Id="rId4" Target="http://twitter.com/tedneward" TargetMode="External" Type="http://schemas.openxmlformats.org/officeDocument/2006/relationships/hyperlink"/></Relationships>
</file>

<file path=ppt/slides/_rels/slide2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no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5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6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7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Busy Developer's Guide</a:t>
            </a:r>
          </a:p>
          <a:p>
            <a:r>
              <a:rPr lang="en-US"/>
              <a:t>to Go</a:t>
            </a:r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Ted Neward</a:t>
            </a:r>
          </a:p>
          <a:p>
            <a:r>
              <a:rPr lang="en-US"/>
              <a:t>Neward &amp; Associates</a:t>
            </a:r>
          </a:p>
          <a:p>
            <a:r>
              <a:rPr lang="en-US" sz="2400">
                <a:hlinkClick r:id="rId2" tooltip="ted@tedneward.com"/>
              </a:rPr>
              <a:t>ted@tedneward.com</a:t>
            </a:r>
            <a:r>
              <a:rPr lang="en-US"/>
              <a:t> </a:t>
            </a:r>
            <a:r>
              <a:rPr lang="en-US" sz="2400">
                <a:hlinkClick r:id="rId3" tooltip="http://blogs.tedneward.com"/>
              </a:rPr>
              <a:t>http://blogs.tedneward.com </a:t>
            </a:r>
            <a:r>
              <a:rPr lang="en-US"/>
              <a:t> </a:t>
            </a:r>
            <a:r>
              <a:rPr lang="en-US" sz="2400">
                <a:hlinkClick r:id="rId4" tooltip="http://twitter.com/tedneward"/>
              </a:rPr>
              <a:t>@tedneward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Today we're going to....</a:t>
            </a:r>
          </a:p>
          <a:p>
            <a:pPr lvl="0"/>
            <a:r>
              <a:rPr lang="en-US"/>
              <a:t>get started with Go(lang)</a:t>
            </a:r>
          </a:p>
          <a:p>
            <a:pPr lvl="0"/>
            <a:r>
              <a:rPr lang="en-US"/>
              <a:t>learn how to write some basic Go programs</a:t>
            </a:r>
          </a:p>
          <a:p>
            <a:pPr lvl="0"/>
            <a:r>
              <a:rPr lang="en-US"/>
              <a:t>talk about where Go "fits" as a language</a:t>
            </a:r>
          </a:p>
          <a:p>
            <a:pPr lvl="0"/>
            <a:r>
              <a:rPr lang="en-US"/>
              <a:t>give you enough to be dangerous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What do we make of all this?</a:t>
            </a:r>
          </a:p>
          <a:p>
            <a:pPr lvl="0"/>
            <a:r>
              <a:rPr lang="en-US"/>
              <a:t>Go is not designed to replace Java/C#/Python</a:t>
            </a:r>
          </a:p>
          <a:p>
            <a:pPr lvl="1"/>
            <a:r>
              <a:rPr lang="en-US"/>
              <a:t>it's a system-level language, and has features to support that</a:t>
            </a:r>
          </a:p>
          <a:p>
            <a:pPr lvl="0"/>
            <a:r>
              <a:rPr lang="en-US"/>
              <a:t>Go is a high-utility language</a:t>
            </a:r>
          </a:p>
          <a:p>
            <a:pPr lvl="1"/>
            <a:r>
              <a:rPr lang="en-US"/>
              <a:t>you can do some non-trivial stuff in it without additional complexity</a:t>
            </a:r>
          </a:p>
          <a:p>
            <a:pPr lvl="0"/>
            <a:r>
              <a:rPr lang="en-US"/>
              <a:t>Go produces native applications</a:t>
            </a:r>
          </a:p>
          <a:p>
            <a:pPr lvl="1"/>
            <a:r>
              <a:rPr lang="en-US"/>
              <a:t>this can simplify some deployment scenarios</a:t>
            </a:r>
          </a:p>
          <a:p>
            <a:pPr lvl="0"/>
            <a:r>
              <a:rPr lang="en-US"/>
              <a:t>Go mixes garbage collection and pointer semantics</a:t>
            </a:r>
          </a:p>
          <a:p>
            <a:pPr lvl="1"/>
            <a:r>
              <a:rPr lang="en-US"/>
              <a:t>... and pretty seamlessly at that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Go Resources</a:t>
            </a:r>
            <a:endParaRPr lang="en-US" smtClean="0"/>
          </a:p>
        </p:txBody>
      </p:sp>
      <p:sp xmlns:r="http://schemas.openxmlformats.org/officeDocument/2006/relationships"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Where to go to get more Go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Official Go resources</a:t>
            </a:r>
          </a:p>
          <a:p>
            <a:pPr lvl="0"/>
            <a:r>
              <a:rPr lang="en-US"/>
              <a:t>Website</a:t>
            </a:r>
          </a:p>
          <a:p>
            <a:pPr lvl="1"/>
            <a:r>
              <a:rPr lang="en-US"/>
              <a:t>http://golang.org</a:t>
            </a:r>
          </a:p>
          <a:p>
            <a:pPr lvl="0"/>
            <a:r>
              <a:rPr lang="en-US"/>
              <a:t>A Tour of Go</a:t>
            </a:r>
          </a:p>
          <a:p>
            <a:pPr lvl="1"/>
            <a:r>
              <a:rPr lang="en-US"/>
              <a:t>http://tour.golang.org</a:t>
            </a:r>
          </a:p>
          <a:p>
            <a:pPr lvl="0"/>
            <a:r>
              <a:rPr lang="en-US"/>
              <a:t>How to Write Go Code</a:t>
            </a:r>
          </a:p>
          <a:p>
            <a:pPr lvl="1"/>
            <a:r>
              <a:rPr lang="en-US"/>
              <a:t>https://golang.org/doc/code.html</a:t>
            </a:r>
          </a:p>
          <a:p>
            <a:pPr lvl="0"/>
            <a:r>
              <a:rPr lang="en-US"/>
              <a:t>Effective Go</a:t>
            </a:r>
          </a:p>
          <a:p>
            <a:pPr lvl="1"/>
            <a:r>
              <a:rPr lang="en-US"/>
              <a:t>https://golang.org/doc/effective_go.html</a:t>
            </a:r>
          </a:p>
          <a:p>
            <a:pPr lvl="0"/>
            <a:r>
              <a:rPr lang="en-US"/>
              <a:t>FAQ</a:t>
            </a:r>
          </a:p>
          <a:p>
            <a:pPr lvl="1"/>
            <a:r>
              <a:rPr lang="en-US"/>
              <a:t>https://golang.org/doc/faq</a:t>
            </a:r>
          </a:p>
          <a:p>
            <a:pPr lvl="0"/>
            <a:r>
              <a:rPr lang="en-US"/>
              <a:t>Language Spec</a:t>
            </a:r>
          </a:p>
          <a:p>
            <a:pPr lvl="1"/>
            <a:r>
              <a:rPr lang="en-US"/>
              <a:t>https://golang.org/ref/spec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Books</a:t>
            </a:r>
          </a:p>
          <a:p>
            <a:pPr lvl="0"/>
            <a:r>
              <a:rPr lang="en-US"/>
              <a:t>The Go Programming Language (Donovan, Kernighan)</a:t>
            </a:r>
          </a:p>
          <a:p>
            <a:pPr lvl="1"/>
            <a:r>
              <a:rPr lang="en-US"/>
              <a:t>Addison-Wesley, 2015, ISBN: 978-0134190440</a:t>
            </a:r>
          </a:p>
          <a:p>
            <a:pPr lvl="0"/>
            <a:r>
              <a:rPr lang="en-US"/>
              <a:t>Go in Practice (Butcher)</a:t>
            </a:r>
          </a:p>
          <a:p>
            <a:pPr lvl="1"/>
            <a:r>
              <a:rPr lang="en-US"/>
              <a:t>Manning, 2016, ISBN: 978-1633430075</a:t>
            </a:r>
          </a:p>
          <a:p>
            <a:pPr lvl="0"/>
            <a:r>
              <a:rPr lang="en-US"/>
              <a:t>Introducing Go (Doxsey)</a:t>
            </a:r>
          </a:p>
          <a:p>
            <a:pPr lvl="1"/>
            <a:r>
              <a:rPr lang="en-US"/>
              <a:t>OReilly, 2016, ISBN: 978-1491941959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Credentials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Who is this guy?</a:t>
            </a:r>
          </a:p>
          <a:p>
            <a:pPr lvl="0"/>
            <a:r>
              <a:rPr lang="en-US"/>
              <a:t>Architect, Engineering Manager/Leader, "force multiplier"</a:t>
            </a:r>
          </a:p>
          <a:p>
            <a:pPr lvl="0"/>
            <a:r>
              <a:rPr lang="en-US"/>
              <a:t>Principal -- Neward &amp; Associates</a:t>
            </a:r>
          </a:p>
          <a:p>
            <a:pPr lvl="1"/>
            <a:r>
              <a:rPr lang="en-US"/>
              <a:t>http://www.newardassociates.com</a:t>
            </a:r>
          </a:p>
          <a:p>
            <a:pPr lvl="0"/>
            <a:r>
              <a:rPr lang="en-US"/>
              <a:t>Educative (http://educative.io) Author</a:t>
            </a:r>
          </a:p>
          <a:p>
            <a:pPr lvl="1"/>
            <a:r>
              <a:rPr lang="en-US" i="true"/>
              <a:t>Performance Management for Engineering Managers</a:t>
            </a:r>
          </a:p>
          <a:p>
            <a:pPr lvl="0"/>
            <a:r>
              <a:rPr lang="en-US"/>
              <a:t>Author</a:t>
            </a:r>
          </a:p>
          <a:p>
            <a:pPr lvl="1"/>
            <a:r>
              <a:rPr lang="en-US" i="true"/>
              <a:t>Professional F# 2.0</a:t>
            </a:r>
            <a:r>
              <a:rPr lang="en-US"/>
              <a:t> (w/Erickson, et al; Wrox, 2010)</a:t>
            </a:r>
          </a:p>
          <a:p>
            <a:pPr lvl="1"/>
            <a:r>
              <a:rPr lang="en-US" i="true"/>
              <a:t>Effective Enterprise Java</a:t>
            </a:r>
            <a:r>
              <a:rPr lang="en-US"/>
              <a:t> (Addison-Wesley, 2004)</a:t>
            </a:r>
          </a:p>
          <a:p>
            <a:pPr lvl="1"/>
            <a:r>
              <a:rPr lang="en-US" i="true"/>
              <a:t>SSCLI Essentials</a:t>
            </a:r>
            <a:r>
              <a:rPr lang="en-US"/>
              <a:t> (w/Stutz, et al; OReilly, 2003)</a:t>
            </a:r>
          </a:p>
          <a:p>
            <a:pPr lvl="1"/>
            <a:r>
              <a:rPr lang="en-US" i="true"/>
              <a:t>Server-Based Java Programming</a:t>
            </a:r>
            <a:r>
              <a:rPr lang="en-US"/>
              <a:t> (Manning, 2000)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Copyright (c) 2023 Ted Neward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Ted Neward
Neward &amp; Associates</dc:creator>
  <dc:description>In the mid-2010's, Google announced a new programming language, Go, and the collective reaction of most of the programming world was a giant yawn. Yet another language, and even though it came from some serious industry veterans--Brian Kernighan and Rob Pike--it didn't really seem to be bringing all that much that was new or intersting to the table.
By 2015, that tune had changed. Go is now one of the "up-and-comers" in the programming language world, and it owes its success to a variety of factors. In this presentation, we're going to take a hard look at the language, go over what it has (and what it lacks!), what makes it interesting, and get comfortable with some of the syntax basics, as a "first steps" towards building non-trivial Go programs in the future. It's probably not the last programming language you'll ever learn, but it is definitely on of the few that you should learn.
</dc:description>
  <cp:keywords>Language, Native</cp:keywords>
  <dcterms:modified xsi:type="dcterms:W3CDTF">2011-08-01T06:04:30Z</dcterms:modified>
  <cp:revision>1</cp:revision>
  <dc:subject>Language, Native</dc:subject>
  <dc:title>Busy Developer's Guide to Go</dc:title>
</cp:coreProperties>
</file>