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4" d="100"/>
          <a:sy n="74" d="100"/>
        </p:scale>
        <p:origin x="-109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2" Target="presProps.xml" Type="http://schemas.openxmlformats.org/officeDocument/2006/relationships/presProps"/><Relationship Id="rId3" Target="viewProps.xml" Type="http://schemas.openxmlformats.org/officeDocument/2006/relationships/viewProps"/><Relationship Id="rId4" Target="theme/theme1.xml" Type="http://schemas.openxmlformats.org/officeDocument/2006/relationships/theme"/><Relationship Id="rId5" Target="tableStyles.xml" Type="http://schemas.openxmlformats.org/officeDocument/2006/relationships/tableStyles"/><Relationship Id="rId6" Target="slides/slide1.xml" Type="http://schemas.openxmlformats.org/officeDocument/2006/relationships/slide"/><Relationship Id="rId7" Target="slides/slide2.xml" Type="http://schemas.openxmlformats.org/officeDocument/2006/relationships/slide"/><Relationship Id="rId8" Target="slides/slide3.xml" Type="http://schemas.openxmlformats.org/officeDocument/2006/relationships/slide"/><Relationship Id="rId9" Target="slides/slide4.xml" Type="http://schemas.openxmlformats.org/officeDocument/2006/relationships/slide"/></Relationship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8/1/2011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mailto:ted.neward@newardassociates.com" TargetMode="External" Type="http://schemas.openxmlformats.org/officeDocument/2006/relationships/hyperlink"/><Relationship Id="rId3" Target="http://blogs.newardassociates.com" TargetMode="External" Type="http://schemas.openxmlformats.org/officeDocument/2006/relationships/hyperlink"/></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ctrTitle"/>
          </p:nvPr>
        </p:nvSpPr>
        <p:spPr>
          <a:xfrm>
            <a:off x="685800" y="2130425"/>
            <a:ext cx="7772400" cy="1470025"/>
          </a:xfrm>
        </p:spPr>
        <p:txBody>
          <a:bodyPr/>
          <a:lstStyle/>
          <a:p>
            <a:r>
              <a:rPr lang="en-US"/>
              <a:t>Busy Developer's Guide</a:t>
            </a:r>
          </a:p>
          <a:p>
            <a:r>
              <a:rPr lang="en-US"/>
              <a:t>to Gleam</a:t>
            </a:r>
          </a:p>
        </p:txBody>
      </p:sp>
      <p:sp xmlns:r="http://schemas.openxmlformats.org/officeDocument/2006/relationships">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Ted Neward</a:t>
            </a:r>
          </a:p>
          <a:p>
            <a:r>
              <a:rPr lang="en-US"/>
              <a:t>Neward &amp; Associates</a:t>
            </a:r>
          </a:p>
          <a:p>
            <a:r>
              <a:rPr lang="en-US" sz="2400">
                <a:hlinkClick r:id="rId2" tooltip="ted.neward@newardassociates.com"/>
              </a:rPr>
              <a:t>ted.neward@newardassociates.com</a:t>
            </a:r>
            <a:r>
              <a:rPr lang="en-US"/>
              <a:t> </a:t>
            </a:r>
            <a:r>
              <a:rPr lang="en-US" sz="2400">
                <a:hlinkClick r:id="rId3" tooltip="http://blogs.newardassociates.com"/>
              </a:rPr>
              <a:t>http://blogs.newardassociates.com </a:t>
            </a:r>
          </a:p>
        </p:txBody>
      </p:sp>
    </p:spTree>
  </p:cSld>
  <p:clrMapOvr>
    <a:masterClrMapping/>
  </p:clrMapOvr>
</p:sld>
</file>

<file path=ppt/slides/slide2.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Objectives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What do we want to do today?</a:t>
            </a:r>
          </a:p>
        </p:txBody>
      </p:sp>
    </p:spTree>
  </p:cSld>
  <p:clrMapOvr>
    <a:masterClrMapping/>
  </p:clrMapOvr>
</p:sld>
</file>

<file path=ppt/slides/slide3.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Summary</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So... now what?</a:t>
            </a:r>
          </a:p>
        </p:txBody>
      </p:sp>
    </p:spTree>
  </p:cSld>
  <p:clrMapOvr>
    <a:masterClrMapping/>
  </p:clrMapOvr>
</p:sld>
</file>

<file path=ppt/slides/slide4.xml><?xml version="1.0" encoding="utf-8"?>
<p:sld xmlns:p="http://schemas.openxmlformats.org/presentationml/2006/main" xmlns:a="http://schemas.openxmlformats.org/drawingml/2006/main">
  <p:cSld>
    <p:spTree>
      <p:nvGrpSpPr>
        <p:cNvPr id="1" name=""/>
        <p:cNvGrpSpPr/>
        <p:nvPr/>
      </p:nvGrpSpPr>
      <p:grpSpPr>
        <a:xfrm>
          <a:off x="0" y="0"/>
          <a:ext cx="0" cy="0"/>
          <a:chOff x="0" y="0"/>
          <a:chExt cx="0" cy="0"/>
        </a:xfrm>
      </p:grpSpPr>
      <p:sp xmlns:r="http://schemas.openxmlformats.org/officeDocument/2006/relationships">
        <p:nvSpPr>
          <p:cNvPr id="2" name="Title 1"/>
          <p:cNvSpPr>
            <a:spLocks noGrp="1"/>
          </p:cNvSpPr>
          <p:nvPr>
            <p:ph type="title"/>
          </p:nvPr>
        </p:nvSpPr>
        <p:spPr/>
        <p:txBody>
          <a:bodyPr/>
          <a:lstStyle/>
          <a:p>
            <a:r>
              <a:rPr lang="en-US"/>
              <a:t>Credentials</a:t>
            </a:r>
            <a:endParaRPr lang="en-US" smtClean="0"/>
          </a:p>
        </p:txBody>
      </p:sp>
      <p:sp xmlns:r="http://schemas.openxmlformats.org/officeDocument/2006/relationships">
        <p:nvSpPr>
          <p:cNvPr id="3" name="Content Placeholder 2"/>
          <p:cNvSpPr>
            <a:spLocks noGrp="1"/>
          </p:cNvSpPr>
          <p:nvPr>
            <p:ph idx="1"/>
          </p:nvPr>
        </p:nvSpPr>
        <p:spPr/>
        <p:txBody>
          <a:bodyPr/>
          <a:lstStyle/>
          <a:p>
            <a:pPr lvl="0">
              <a:buNone/>
            </a:pPr>
            <a:r>
              <a:rPr lang="en-US" b="true"/>
              <a:t>Who is this guy?</a:t>
            </a:r>
          </a:p>
          <a:p>
            <a:pPr lvl="0"/>
            <a:r>
              <a:rPr lang="en-US"/>
              <a:t>Architect, Engineering Manager/Leader, "force multiplier"</a:t>
            </a:r>
          </a:p>
          <a:p>
            <a:pPr lvl="1"/>
            <a:r>
              <a:rPr lang="en-US"/>
              <a:t>http://www.newardassociates.com</a:t>
            </a:r>
          </a:p>
          <a:p>
            <a:pPr lvl="1"/>
            <a:r>
              <a:rPr lang="en-US"/>
              <a:t>http://blogs.newardassociates.com</a:t>
            </a:r>
          </a:p>
          <a:p>
            <a:pPr lvl="0"/>
            <a:r>
              <a:rPr lang="en-US"/>
              <a:t>Sr Distinguished Engineer, Capital One</a:t>
            </a:r>
          </a:p>
          <a:p>
            <a:pPr lvl="0"/>
            <a:r>
              <a:rPr lang="en-US"/>
              <a:t>Educative (http://educative.io) Author</a:t>
            </a:r>
          </a:p>
          <a:p>
            <a:pPr lvl="1"/>
            <a:r>
              <a:rPr lang="en-US" i="true"/>
              <a:t>Performance Management for Engineering Managers</a:t>
            </a:r>
          </a:p>
          <a:p>
            <a:pPr lvl="0"/>
            <a:r>
              <a:rPr lang="en-US"/>
              <a:t>Books</a:t>
            </a:r>
          </a:p>
          <a:p>
            <a:pPr lvl="1"/>
            <a:r>
              <a:rPr lang="en-US" i="true"/>
              <a:t>Developer Relations Activity Patterns</a:t>
            </a:r>
            <a:r>
              <a:rPr lang="en-US"/>
              <a:t> (w/Woodruff, et al; APress, forthcoming)</a:t>
            </a:r>
          </a:p>
          <a:p>
            <a:pPr lvl="1"/>
            <a:r>
              <a:rPr lang="en-US" i="true"/>
              <a:t>Professional F# 2.0</a:t>
            </a:r>
            <a:r>
              <a:rPr lang="en-US"/>
              <a:t> (w/Erickson, et al; Wrox, 2010)</a:t>
            </a:r>
          </a:p>
          <a:p>
            <a:pPr lvl="1"/>
            <a:r>
              <a:rPr lang="en-US" i="true"/>
              <a:t>Effective Enterprise Java</a:t>
            </a:r>
            <a:r>
              <a:rPr lang="en-US"/>
              <a:t> (Addison-Wesley, 2004)</a:t>
            </a:r>
          </a:p>
          <a:p>
            <a:pPr lvl="1"/>
            <a:r>
              <a:rPr lang="en-US" i="true"/>
              <a:t>SSCLI Essentials</a:t>
            </a:r>
            <a:r>
              <a:rPr lang="en-US"/>
              <a:t> (w/Stutz, et al; OReilly, 2003)</a:t>
            </a:r>
          </a:p>
          <a:p>
            <a:pPr lvl="1"/>
            <a:r>
              <a:rPr lang="en-US" i="true"/>
              <a:t>Server-Based Java Programming</a:t>
            </a:r>
            <a:r>
              <a:rPr lang="en-US"/>
              <a:t> (Manning, 2000)</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Company>Copyright (c) 2025 Ted Neward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2006-08-16T00:00:00Z</dcterms:created>
  <dc:creator>Ted Neward
Neward &amp; Associates</dc:creator>
  <dc:description>Gleam is a functional programming language for the Erlang BEAM virtual machine, bringing a modern perspective to a rock-solid VM for all sorts of software development. In this presentation, we're going to take a quick look at Gleam, it's syntax and semantics, as well as its ability to interoperate with other langauges on or off the BEAM VM, with quick diversions on how to build things from web applications to CLI tools.
</dc:description>
  <cp:keywords>Concepts, Developer</cp:keywords>
  <dcterms:modified xsi:type="dcterms:W3CDTF">2011-08-01T06:04:30Z</dcterms:modified>
  <cp:revision>1</cp:revision>
  <dc:subject>Concepts, Developer</dc:subject>
  <dc:title>Busy Developer's Guide to Gleam</dc:title>
</cp:coreProperties>
</file>