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Garbage Collection</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Garbage Collection: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to get more</a:t>
            </a:r>
            <a:endParaRPr lang="en-US" smtClean="0"/>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Books</a:t>
            </a:r>
          </a:p>
          <a:p>
            <a:pPr lvl="0"/>
            <a:r>
              <a:rPr lang="en-US"/>
              <a:t>"Garbage Collection", by Jones/Lins (Wiley, 1996/1999)</a:t>
            </a:r>
          </a:p>
          <a:p>
            <a:pPr lvl="1"/>
            <a:r>
              <a:rPr lang="en-US"/>
              <a:t>this is my "gold standard" book; best starting point for me</a:t>
            </a:r>
          </a:p>
          <a:p>
            <a:pPr lvl="0"/>
            <a:r>
              <a:rPr lang="en-US"/>
              <a:t>"The Garbage Collection Handbook", by Jones/Hosking/Moss (Wiley, 2011)</a:t>
            </a:r>
          </a:p>
          <a:p>
            <a:pPr lvl="1"/>
            <a:r>
              <a:rPr lang="en-US"/>
              <a:t>this is Jones' "successor" book to the above</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Classic papers</a:t>
            </a:r>
          </a:p>
          <a:p>
            <a:pPr lvl="0"/>
            <a:r>
              <a:rPr lang="en-US"/>
              <a:t>"A method for overlapping and erasure of lists." (George E. Collins)</a:t>
            </a:r>
          </a:p>
          <a:p>
            <a:pPr lvl="1"/>
            <a:r>
              <a:rPr lang="en-US" i="true"/>
              <a:t>Communications of the ACM</a:t>
            </a:r>
            <a:r>
              <a:rPr lang="en-US"/>
              <a:t>, 3(12):655-657, December 1960</a:t>
            </a:r>
          </a:p>
          <a:p>
            <a:pPr lvl="0"/>
            <a:r>
              <a:rPr lang="en-US"/>
              <a:t>"A Lisp garbage collector for virtual memory computer systems." (Robert R. Fenichel and Jerome C. Yochelson)</a:t>
            </a:r>
          </a:p>
          <a:p>
            <a:pPr lvl="1"/>
            <a:r>
              <a:rPr lang="en-US" i="true"/>
              <a:t>Communications of the ACM</a:t>
            </a:r>
            <a:r>
              <a:rPr lang="en-US"/>
              <a:t>, 12(11):611-612, November 1969</a:t>
            </a:r>
          </a:p>
          <a:p>
            <a:pPr lvl="0"/>
            <a:r>
              <a:rPr lang="en-US"/>
              <a:t>"Recursive functions of symbolic expressions and their computation by machine." (John McCarthy)</a:t>
            </a:r>
          </a:p>
          <a:p>
            <a:pPr lvl="1"/>
            <a:r>
              <a:rPr lang="en-US"/>
              <a:t>Communications of the ACM, 3:184-195, 1960</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Garbage collection, or "automatic memory management" as it's more formally (and correctly) known, is a subject often spoken of in hushed whispers among those who do not have Masters' degrees in Computer Science. It is the stuff of legends, a part of the arcane "black arts" that only those who work on the virtual machine really understand.
Actually, it's not all that hard to understand at all, and in this presentation, we're going to take a language-agnostic view of how GC works, some of the more popular algorithms, and how some of the popular virtual machines (the JVM and the CLR being the two biggies) work. We'll talk about what the implications of automatic memory management are, how its approach can trip up developers, and some of the various mechanisms different platforms have provided over the years to try and address the shortcomings.
</dc:description>
  <cp:keywords>Virtual machines, JVM, CLR, LLVM, iOS, Android, NodeJS, Ruby, Developer</cp:keywords>
  <dcterms:modified xsi:type="dcterms:W3CDTF">2011-08-01T06:04:30Z</dcterms:modified>
  <cp:revision>1</cp:revision>
  <dc:subject>Virtual machines, JVM, CLR, LLVM, iOS, Android, NodeJS, Ruby, Developer</dc:subject>
  <dc:title>Busy Developer's Guide to Garbage Collection</dc:title>
</cp:coreProperties>
</file>