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Developer's Guide</a:t>
            </a:r>
          </a:p>
          <a:p>
            <a:r>
              <a:rPr lang="en-US"/>
              <a:t>to Erlang</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Principal -- Neward &amp; Associates</a:t>
            </a:r>
          </a:p>
          <a:p>
            <a:pPr lvl="1"/>
            <a:r>
              <a:rPr lang="en-US"/>
              <a:t>http://www.newardassociates.com</a:t>
            </a:r>
          </a:p>
          <a:p>
            <a:pPr lvl="0"/>
            <a:r>
              <a:rPr lang="en-US"/>
              <a:t>Educative (http://educative.io) Author</a:t>
            </a:r>
          </a:p>
          <a:p>
            <a:pPr lvl="1"/>
            <a:r>
              <a:rPr lang="en-US" i="true"/>
              <a:t>Performance Management for Engineering Managers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Erlang is one of those languages that is more attractive because of its underlying platform principles, rather than the beauty of its programming language (though undoubtedly it has its share of adoring fans). In this presentation, we'll go over just enough Erlang to get started and understand why it's been the critics' darling for nigh-on two decades for building systems at massive scale.
</dc:description>
  <cp:keywords>Language, Developer</cp:keywords>
  <dcterms:modified xsi:type="dcterms:W3CDTF">2011-08-01T06:04:30Z</dcterms:modified>
  <cp:revision>1</cp:revision>
  <dc:subject>Language, Developer</dc:subject>
  <dc:title>Busy Developer's Guide to Erlang</dc:title>
</cp:coreProperties>
</file>