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Elm</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Before there was React, there was Elm: A client-side web development framework that brought the concepts of Functional Reactive Programming (FRP) to the mainstream. In this presentation, we'll look at Elm, it's syntax and its semantics, and see how it brings functional principles to the world of the DOM and the mouse.
</dc:description>
  <cp:keywords>Language, Functional, Developer</cp:keywords>
  <dcterms:modified xsi:type="dcterms:W3CDTF">2011-08-01T06:04:30Z</dcterms:modified>
  <cp:revision>1</cp:revision>
  <dc:subject>Language, Functional, Developer</dc:subject>
  <dc:title>Busy Developer's Guide to Elm</dc:title>
</cp:coreProperties>
</file>