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no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no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2" Target="mailto:ted@tedneward.com" TargetMode="External" Type="http://schemas.openxmlformats.org/officeDocument/2006/relationships/hyperlink"/><Relationship Id="rId3" Target="http://blogs.tedneward.com" TargetMode="External" Type="http://schemas.openxmlformats.org/officeDocument/2006/relationships/hyperlink"/><Relationship Id="rId4" Target="http://twitter.com/tedneward" TargetMode="External" Type="http://schemas.openxmlformats.org/officeDocument/2006/relationships/hyperlink"/></Relationships>
</file>

<file path=ppt/slides/_rels/slide2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Busy Developer's Intro</a:t>
            </a:r>
          </a:p>
          <a:p>
            <a:r>
              <a:rPr lang="en-US"/>
              <a:t>to Creative Data Strategies</a:t>
            </a:r>
          </a:p>
        </p:txBody>
      </p:sp>
      <p:sp xmlns:r="http://schemas.openxmlformats.org/officeDocument/2006/relationships"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Ted Neward</a:t>
            </a:r>
          </a:p>
          <a:p>
            <a:r>
              <a:rPr lang="en-US"/>
              <a:t>Neward &amp; Associates</a:t>
            </a:r>
          </a:p>
          <a:p>
            <a:r>
              <a:rPr lang="en-US" sz="2400">
                <a:hlinkClick r:id="rId2" tooltip="ted@tedneward.com"/>
              </a:rPr>
              <a:t>ted@tedneward.com</a:t>
            </a:r>
            <a:r>
              <a:rPr lang="en-US"/>
              <a:t> </a:t>
            </a:r>
            <a:r>
              <a:rPr lang="en-US" sz="2400">
                <a:hlinkClick r:id="rId3" tooltip="http://blogs.tedneward.com"/>
              </a:rPr>
              <a:t>http://blogs.tedneward.com </a:t>
            </a:r>
            <a:r>
              <a:rPr lang="en-US"/>
              <a:t> </a:t>
            </a:r>
            <a:r>
              <a:rPr lang="en-US" sz="2400">
                <a:hlinkClick r:id="rId4" tooltip="http://twitter.com/tedneward"/>
              </a:rPr>
              <a:t>@tedneward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Life is complicated</a:t>
            </a:r>
          </a:p>
          <a:p>
            <a:pPr lvl="0"/>
            <a:r>
              <a:rPr lang="en-US"/>
              <a:t>50% of all solutions are "box-arrow-box-arrow-cylinder"</a:t>
            </a:r>
          </a:p>
          <a:p>
            <a:pPr lvl="0"/>
            <a:r>
              <a:rPr lang="en-US"/>
              <a:t>but that leaves a lot of room for improvement</a:t>
            </a:r>
          </a:p>
          <a:p>
            <a:pPr lvl="0"/>
            <a:r>
              <a:rPr lang="en-US"/>
              <a:t>so let's look at some options that you may not have heard before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Credentials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Who is this guy?</a:t>
            </a:r>
          </a:p>
          <a:p>
            <a:pPr lvl="0"/>
            <a:r>
              <a:rPr lang="en-US"/>
              <a:t>Architect, Engineering Manager/Leader, "force multiplier"</a:t>
            </a:r>
          </a:p>
          <a:p>
            <a:pPr lvl="0"/>
            <a:r>
              <a:rPr lang="en-US"/>
              <a:t>Principal -- Neward &amp; Associates</a:t>
            </a:r>
          </a:p>
          <a:p>
            <a:pPr lvl="1"/>
            <a:r>
              <a:rPr lang="en-US"/>
              <a:t>http://www.newardassociates.com</a:t>
            </a:r>
          </a:p>
          <a:p>
            <a:pPr lvl="0"/>
            <a:r>
              <a:rPr lang="en-US"/>
              <a:t>Educative (http://educative.io) Author</a:t>
            </a:r>
          </a:p>
          <a:p>
            <a:pPr lvl="1"/>
            <a:r>
              <a:rPr lang="en-US" i="true"/>
              <a:t>Performance Management for Engineering Managers</a:t>
            </a:r>
          </a:p>
          <a:p>
            <a:pPr lvl="0"/>
            <a:r>
              <a:rPr lang="en-US"/>
              <a:t>Author</a:t>
            </a:r>
          </a:p>
          <a:p>
            <a:pPr lvl="1"/>
            <a:r>
              <a:rPr lang="en-US" i="true"/>
              <a:t>Professional F# 2.0</a:t>
            </a:r>
            <a:r>
              <a:rPr lang="en-US"/>
              <a:t> (w/Erickson, et al; Wrox, 2010)</a:t>
            </a:r>
          </a:p>
          <a:p>
            <a:pPr lvl="1"/>
            <a:r>
              <a:rPr lang="en-US" i="true"/>
              <a:t>Effective Enterprise Java</a:t>
            </a:r>
            <a:r>
              <a:rPr lang="en-US"/>
              <a:t> (Addison-Wesley, 2004)</a:t>
            </a:r>
          </a:p>
          <a:p>
            <a:pPr lvl="1"/>
            <a:r>
              <a:rPr lang="en-US" i="true"/>
              <a:t>SSCLI Essentials</a:t>
            </a:r>
            <a:r>
              <a:rPr lang="en-US"/>
              <a:t> (w/Stutz, et al; OReilly, 2003)</a:t>
            </a:r>
          </a:p>
          <a:p>
            <a:pPr lvl="1"/>
            <a:r>
              <a:rPr lang="en-US" i="true"/>
              <a:t>Server-Based Java Programming</a:t>
            </a:r>
            <a:r>
              <a:rPr lang="en-US"/>
              <a:t> (Manning, 2000)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>Copyright (c) 2023 Ted Neward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creator>Ted Neward
Neward &amp; Associates</dc:creator>
  <dc:description>For most software projects, that classic 3-layered/n-tiered "box-arrow-box-arrow-cylinder" architecture suffices to provide all the flexibility the application needs. Unfortunately, that strategy, though elegant in its simplicity, doesn't work everywhere and all the time--various factors require data to be scattered, gathered, sliced, diced, spread, and/or concentrated. So what do we do when the traditional approaches no longer fly?
In this presentation, we're going to take a look at a couple of different options--architecture, patterns, technologies, and protocols--that provide options for the developer and/or architect. It's not that the 3-layered/n-tiered approach is bad, it's just that sometimes, it's not sufficient, and when that happens, it's always good to have options in your pocket, just in case.
</dc:description>
  <cp:keywords>Architecture, Data storage, Cloud, Distributed systems</cp:keywords>
  <dcterms:modified xsi:type="dcterms:W3CDTF">2011-08-01T06:04:30Z</dcterms:modified>
  <cp:revision>1</cp:revision>
  <dc:subject>Architecture, Data storage, Cloud, Distributed systems</dc:subject>
  <dc:title>Busy Developer's Intro to Creative Data Strategies</dc:title>
</cp:coreProperties>
</file>