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CouchDB</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CAP Theorem</a:t>
            </a:r>
          </a:p>
          <a:p>
            <a:pPr lvl="0"/>
            <a:r>
              <a:rPr lang="en-US"/>
              <a:t>Consistency: all database clients see the same data, even with concurrent updates</a:t>
            </a:r>
          </a:p>
          <a:p>
            <a:pPr lvl="0"/>
            <a:r>
              <a:rPr lang="en-US"/>
              <a:t>Availability: all database clients are able to access some version of the data</a:t>
            </a:r>
          </a:p>
          <a:p>
            <a:pPr lvl="0"/>
            <a:r>
              <a:rPr lang="en-US"/>
              <a:t>Partition Tolerance: the database can be split over multiple servers</a:t>
            </a:r>
          </a:p>
          <a:p>
            <a:pPr lvl="0"/>
            <a:r>
              <a:rPr lang="en-US"/>
              <a:t>"Pick two"</a:t>
            </a:r>
          </a:p>
          <a:p>
            <a:pPr lvl="1"/>
            <a:r>
              <a:rPr lang="en-US"/>
              <a:t>RDBMS goes for C + A</a:t>
            </a:r>
          </a:p>
          <a:p>
            <a:pPr lvl="1"/>
            <a:r>
              <a:rPr lang="en-US"/>
              <a:t>Most "NoSQL" databases go for A + P</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Data "shapes"</a:t>
            </a:r>
          </a:p>
          <a:p>
            <a:pPr lvl="0"/>
            <a:r>
              <a:rPr lang="en-US"/>
              <a:t>Groupings of relations, tuples, and relvars</a:t>
            </a:r>
          </a:p>
          <a:p>
            <a:pPr lvl="1"/>
            <a:r>
              <a:rPr lang="en-US"/>
              <a:t>If you don't know what these are, you don't know your relational theory</a:t>
            </a:r>
          </a:p>
          <a:p>
            <a:pPr lvl="1"/>
            <a:r>
              <a:rPr lang="en-US"/>
              <a:t>strongly-typed, enforced by the database</a:t>
            </a:r>
          </a:p>
          <a:p>
            <a:pPr lvl="0"/>
            <a:r>
              <a:rPr lang="en-US"/>
              <a:t>Object databases</a:t>
            </a:r>
          </a:p>
          <a:p>
            <a:pPr lvl="1"/>
            <a:r>
              <a:rPr lang="en-US"/>
              <a:t>capturing the object graphs that appear in O-O systems</a:t>
            </a:r>
          </a:p>
          <a:p>
            <a:pPr lvl="1"/>
            <a:r>
              <a:rPr lang="en-US"/>
              <a:t>strongly-typed, defined by an O-O language (not external schema)</a:t>
            </a:r>
          </a:p>
          <a:p>
            <a:pPr lvl="0"/>
            <a:r>
              <a:rPr lang="en-US"/>
              <a:t>Key-value systems</a:t>
            </a:r>
          </a:p>
          <a:p>
            <a:pPr lvl="1"/>
            <a:r>
              <a:rPr lang="en-US"/>
              <a:t>CRUD based solely on the primary key; no joins</a:t>
            </a:r>
          </a:p>
          <a:p>
            <a:pPr lvl="1"/>
            <a:r>
              <a:rPr lang="en-US"/>
              <a:t>weakly- or untyped</a:t>
            </a:r>
          </a:p>
          <a:p>
            <a:pPr lvl="0"/>
            <a:r>
              <a:rPr lang="en-US"/>
              <a:t>Document-oriented</a:t>
            </a:r>
          </a:p>
          <a:p>
            <a:pPr lvl="1"/>
            <a:r>
              <a:rPr lang="en-US"/>
              <a:t>collections of named fields holding data (or more collections)</a:t>
            </a:r>
          </a:p>
          <a:p>
            <a:pPr lvl="1"/>
            <a:r>
              <a:rPr lang="en-US"/>
              <a:t>weakly- or untyped</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Data "shapes" (continued)</a:t>
            </a:r>
          </a:p>
          <a:p>
            <a:pPr lvl="0"/>
            <a:r>
              <a:rPr lang="en-US"/>
              <a:t>Graph databases</a:t>
            </a:r>
          </a:p>
          <a:p>
            <a:pPr lvl="1"/>
            <a:r>
              <a:rPr lang="en-US"/>
              <a:t>capturing not just graph structures, but the "arcs" between nodes</a:t>
            </a:r>
          </a:p>
          <a:p>
            <a:pPr lvl="1"/>
            <a:r>
              <a:rPr lang="en-US"/>
              <a:t>graph-based query API/language</a:t>
            </a:r>
          </a:p>
          <a:p>
            <a:pPr lvl="0"/>
            <a:r>
              <a:rPr lang="en-US"/>
              <a:t>Column-oriented/tabular</a:t>
            </a:r>
          </a:p>
          <a:p>
            <a:pPr lvl="1"/>
            <a:r>
              <a:rPr lang="en-US"/>
              <a:t>columns-and-tables, but no relations/relvars</a:t>
            </a:r>
          </a:p>
          <a:p>
            <a:pPr lvl="0"/>
            <a:r>
              <a:rPr lang="en-US"/>
              <a:t>Hierarchical databases</a:t>
            </a:r>
          </a:p>
          <a:p>
            <a:pPr lvl="1"/>
            <a:r>
              <a:rPr lang="en-US"/>
              <a:t>generally, these are XML stores</a:t>
            </a:r>
          </a:p>
          <a:p>
            <a:pPr lvl="0"/>
            <a:r>
              <a:rPr lang="en-US"/>
              <a:t>Hybrids of the above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CouchDB</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Document-oriented REST</a:t>
            </a:r>
            <a:endParaRPr lang="en-US" smtClean="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CouchDB</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 document-oriented</a:t>
            </a:r>
          </a:p>
          <a:p>
            <a:pPr lvl="0"/>
            <a:r>
              <a:rPr lang="en-US"/>
              <a:t>http://couchdb.apache.org</a:t>
            </a:r>
          </a:p>
          <a:p>
            <a:pPr lvl="0"/>
            <a:r>
              <a:rPr lang="en-US"/>
              <a:t>JSON documents</a:t>
            </a:r>
          </a:p>
          <a:p>
            <a:pPr lvl="0"/>
            <a:r>
              <a:rPr lang="en-US"/>
              <a:t>JavaScript map/reduce</a:t>
            </a:r>
          </a:p>
          <a:p>
            <a:pPr lvl="0"/>
            <a:r>
              <a:rPr lang="en-US"/>
              <a:t>replication in multiple forms</a:t>
            </a:r>
          </a:p>
          <a:p>
            <a:pPr lvl="0"/>
            <a:r>
              <a:rPr lang="en-US"/>
              <a:t>MVCC (no-lock) writes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CouchDB</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 document-oriented</a:t>
            </a:r>
          </a:p>
          <a:p>
            <a:pPr lvl="0"/>
            <a:r>
              <a:rPr lang="en-US"/>
              <a:t>no drivers; everything via REST protocol</a:t>
            </a:r>
          </a:p>
          <a:p>
            <a:pPr lvl="0"/>
            <a:r>
              <a:rPr lang="en-US"/>
              <a:t>"Couch apps": HTML+JavaScript+Couch</a:t>
            </a:r>
          </a:p>
          <a:p>
            <a:pPr lvl="0"/>
            <a:r>
              <a:rPr lang="en-US"/>
              <a:t>Erlang implementation</a:t>
            </a:r>
          </a:p>
          <a:p>
            <a:pPr lvl="0"/>
            <a:r>
              <a:rPr lang="en-US"/>
              <a:t>Upshot: best with predefined queries, accumulating data over time</a:t>
            </a:r>
          </a:p>
          <a:p>
            <a:pPr lvl="0"/>
            <a:r>
              <a:rPr lang="en-US"/>
              <a:t>Upshot: Couch apps offer an appserver-less way to build systems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No locks; MVCC instead</a:t>
            </a:r>
          </a:p>
          <a:p>
            <a:pPr lvl="0"/>
            <a:r>
              <a:rPr lang="en-US"/>
              <a:t>Multi-Version Concurrency Control</a:t>
            </a:r>
          </a:p>
          <a:p>
            <a:pPr lvl="0"/>
            <a:r>
              <a:rPr lang="en-US"/>
              <a:t>documents are never locked; instead, changes are written as new versions of a document on top of old document</a:t>
            </a:r>
          </a:p>
          <a:p>
            <a:pPr lvl="1"/>
            <a:r>
              <a:rPr lang="en-US"/>
              <a:t>each document has a revision number+content-hash</a:t>
            </a:r>
          </a:p>
          <a:p>
            <a:pPr lvl="1"/>
            <a:r>
              <a:rPr lang="en-US"/>
              <a:t>advantage: read requests already in place can finish even in the face of a concurrent write request; new read requests return the written version</a:t>
            </a:r>
          </a:p>
          <a:p>
            <a:pPr lvl="1"/>
            <a:r>
              <a:rPr lang="en-US"/>
              <a:t>result: high parallelization utility</a:t>
            </a:r>
          </a:p>
          <a:p>
            <a:pPr lvl="0"/>
            <a:r>
              <a:rPr lang="en-US"/>
              <a:t>conflicts mean both versions are preserved</a:t>
            </a:r>
          </a:p>
          <a:p>
            <a:pPr lvl="1"/>
            <a:r>
              <a:rPr lang="en-US"/>
              <a:t>leave it to the humans to figure out the rest!</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CouchDB's principal I/O is HTTP/REST</a:t>
            </a:r>
          </a:p>
          <a:p>
            <a:pPr lvl="0"/>
            <a:r>
              <a:rPr lang="en-US"/>
              <a:t>GET requests "retrieve"</a:t>
            </a:r>
          </a:p>
          <a:p>
            <a:pPr lvl="0"/>
            <a:r>
              <a:rPr lang="en-US"/>
              <a:t>PUT requests "store" or "create"</a:t>
            </a:r>
          </a:p>
          <a:p>
            <a:pPr lvl="0"/>
            <a:r>
              <a:rPr lang="en-US"/>
              <a:t>POST requests "modify"</a:t>
            </a:r>
          </a:p>
          <a:p>
            <a:pPr lvl="0"/>
            <a:r>
              <a:rPr lang="en-US"/>
              <a:t>DELETE requests "remove"</a:t>
            </a:r>
          </a:p>
          <a:p>
            <a:pPr lvl="0"/>
            <a:r>
              <a:rPr lang="en-US"/>
              <a:t>this isn't ALWAYS true</a:t>
            </a:r>
          </a:p>
          <a:p>
            <a:pPr lvl="1"/>
            <a:r>
              <a:rPr lang="en-US"/>
              <a:t>for the most part, though, it holds</a:t>
            </a:r>
          </a:p>
          <a:p>
            <a:pPr lvl="0"/>
            <a:r>
              <a:rPr lang="en-US"/>
              <a:t>the CouchDB programmer's best friend: curl</a:t>
            </a:r>
          </a:p>
          <a:p>
            <a:pPr lvl="1"/>
            <a:r>
              <a:rPr lang="en-US"/>
              <a:t>or any other command-line HTTP client</a:t>
            </a:r>
          </a:p>
          <a:p>
            <a:pPr lvl="1"/>
            <a:r>
              <a:rPr lang="en-US"/>
              <a:t>good exercise: write your own!</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CouchDB's principal data is the document</a:t>
            </a:r>
          </a:p>
          <a:p>
            <a:pPr lvl="0"/>
            <a:r>
              <a:rPr lang="en-US"/>
              <a:t>schemaless key/value nestable store</a:t>
            </a:r>
          </a:p>
          <a:p>
            <a:pPr lvl="1"/>
            <a:r>
              <a:rPr lang="en-US"/>
              <a:t>(essentially a JSON object)</a:t>
            </a:r>
          </a:p>
          <a:p>
            <a:pPr lvl="0"/>
            <a:r>
              <a:rPr lang="en-US"/>
              <a:t>certain keys (_rev, _id) reserved for CouchDB's use</a:t>
            </a:r>
          </a:p>
          <a:p>
            <a:pPr lvl="1"/>
            <a:r>
              <a:rPr lang="en-US"/>
              <a:t>_id is most often a UUID/GUID</a:t>
            </a:r>
          </a:p>
          <a:p>
            <a:pPr lvl="1"/>
            <a:r>
              <a:rPr lang="en-US"/>
              <a:t>fetch one (if you like) from http://localhost:5984/_uuids</a:t>
            </a:r>
          </a:p>
          <a:p>
            <a:pPr lvl="1"/>
            <a:r>
              <a:rPr lang="en-US"/>
              <a:t>database will attach one on new documents</a:t>
            </a:r>
          </a:p>
          <a:p>
            <a:pPr lvl="0"/>
            <a:r>
              <a:rPr lang="en-US"/>
              <a:t>_rev is this document's revision number</a:t>
            </a:r>
          </a:p>
          <a:p>
            <a:pPr lvl="1"/>
            <a:r>
              <a:rPr lang="en-US"/>
              <a:t>formatted as "N-{md5-hash}"</a:t>
            </a:r>
          </a:p>
          <a:p>
            <a:pPr lvl="1"/>
            <a:r>
              <a:rPr lang="en-US"/>
              <a:t>OK to leave blank for new document...</a:t>
            </a:r>
          </a:p>
          <a:p>
            <a:pPr lvl="1"/>
            <a:r>
              <a:rPr lang="en-US"/>
              <a:t>... but must be sent back as part of the stored document</a:t>
            </a:r>
          </a:p>
          <a:p>
            <a:pPr lvl="1"/>
            <a:r>
              <a:rPr lang="en-US"/>
              <a:t>assuming the _rev's match, all is good</a:t>
            </a:r>
          </a:p>
          <a:p>
            <a:pPr lvl="1"/>
            <a:r>
              <a:rPr lang="en-US"/>
              <a:t>if not, "whoever saves a changed document first, wins"</a:t>
            </a:r>
          </a:p>
          <a:p>
            <a:pPr lvl="1"/>
            <a:r>
              <a:rPr lang="en-US"/>
              <a:t>(essentially an optimistic locking scheme)</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Assume this is stored in person.json</a:t>
            </a:r>
          </a:p>
        </p:txBody>
      </p:sp>
      <p:sp>
        <p:nvSpPr>
          <p:cNvPr name="TextBox 4" id="4"/>
          <p:cNvSpPr txBox="true"/>
          <p:nvPr/>
        </p:nvSpPr>
        <p:spPr>
          <a:xfrm>
            <a:off x="457200" y="2021893"/>
            <a:ext cx="8229600" cy="1234906"/>
          </a:xfrm>
          <a:prstGeom prst="rect">
            <a:avLst/>
          </a:prstGeom>
          <a:solidFill>
            <a:srgbClr val="000000"/>
          </a:solidFill>
        </p:spPr>
        <p:txBody>
          <a:bodyPr anchor="t" rtlCol="false"/>
          <a:lstStyle/>
          <a:p>
            <a:pPr fontAlgn="t"/>
            <a:r>
              <a:rPr lang="en-US" sz="1400" b="false">
                <a:solidFill>
                  <a:srgbClr val="FFFFFF"/>
                </a:solidFill>
                <a:latin typeface="Consolas"/>
              </a:rPr>
              <a:t>{
   "_id": "286ccf0edf77bfb6e780be88ae000d0b",
   "firstname": "Ted",
   "lastname": "Neward",
   "age": 40
}</a:t>
            </a:r>
          </a:p>
        </p:txBody>
      </p:sp>
      <p:sp>
        <p:nvSpPr>
          <p:cNvPr name="TextBox 5" id="5"/>
          <p:cNvSpPr txBox="true"/>
          <p:nvPr/>
        </p:nvSpPr>
        <p:spPr>
          <a:xfrm>
            <a:off x="457200" y="3320299"/>
            <a:ext cx="8229600" cy="413755"/>
          </a:xfrm>
          <a:prstGeom prst="rect">
            <a:avLst/>
          </a:prstGeom>
        </p:spPr>
        <p:txBody>
          <a:bodyPr anchor="t" rtlCol="false"/>
          <a:lstStyle/>
          <a:p>
            <a:pPr fontAlgn="t"/>
            <a:r>
              <a:rPr lang="en-US"/>
              <a:t>... then insert it into Couch like so:</a:t>
            </a:r>
          </a:p>
        </p:txBody>
      </p:sp>
      <p:sp>
        <p:nvSpPr>
          <p:cNvPr name="TextBox 6" id="6"/>
          <p:cNvSpPr txBox="true"/>
          <p:nvPr/>
        </p:nvSpPr>
        <p:spPr>
          <a:xfrm>
            <a:off x="457200" y="3734054"/>
            <a:ext cx="8229600" cy="344951"/>
          </a:xfrm>
          <a:prstGeom prst="rect">
            <a:avLst/>
          </a:prstGeom>
          <a:solidFill>
            <a:srgbClr val="000000"/>
          </a:solidFill>
        </p:spPr>
        <p:txBody>
          <a:bodyPr anchor="t" rtlCol="false"/>
          <a:lstStyle/>
          <a:p>
            <a:pPr fontAlgn="t"/>
            <a:r>
              <a:rPr lang="en-US" sz="1400" b="false">
                <a:solidFill>
                  <a:srgbClr val="FFFFFF"/>
                </a:solidFill>
                <a:latin typeface="Consolas"/>
              </a:rPr>
              <a:t>curl -X PUT http://localhost:5984/%1 -d @%2 -H "Content-Type: application/json"</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Relax! It's CouchDB</a:t>
            </a:r>
          </a:p>
          <a:p>
            <a:pPr lvl="0"/>
            <a:r>
              <a:rPr lang="en-US"/>
              <a:t>installation</a:t>
            </a:r>
          </a:p>
          <a:p>
            <a:pPr lvl="0"/>
            <a:r>
              <a:rPr lang="en-US"/>
              <a:t>CAP Theorem</a:t>
            </a:r>
          </a:p>
          <a:p>
            <a:pPr lvl="0"/>
            <a:r>
              <a:rPr lang="en-US"/>
              <a:t>querying</a:t>
            </a:r>
          </a:p>
          <a:p>
            <a:pPr lvl="0"/>
            <a:r>
              <a:rPr lang="en-US"/>
              <a:t>storing</a:t>
            </a:r>
          </a:p>
          <a:p>
            <a:pPr lvl="0"/>
            <a:r>
              <a:rPr lang="en-US"/>
              <a:t>"applications"</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Documents can have attachments</a:t>
            </a:r>
          </a:p>
          <a:p>
            <a:pPr lvl="0"/>
            <a:r>
              <a:rPr lang="en-US"/>
              <a:t>attachments are binary files associated with the doc</a:t>
            </a:r>
          </a:p>
          <a:p>
            <a:pPr lvl="1"/>
            <a:r>
              <a:rPr lang="en-US"/>
              <a:t>essentially URLs within the document</a:t>
            </a:r>
          </a:p>
          <a:p>
            <a:pPr lvl="0"/>
            <a:r>
              <a:rPr lang="en-US"/>
              <a:t>simply PUT the document to the desired {_id}/{name}</a:t>
            </a:r>
          </a:p>
          <a:p>
            <a:pPr lvl="0"/>
            <a:r>
              <a:rPr lang="en-US"/>
              <a:t>provide the document's {_rev} as a query param</a:t>
            </a:r>
          </a:p>
          <a:p>
            <a:pPr lvl="1"/>
            <a:r>
              <a:rPr lang="en-US"/>
              <a:t>after all, you are modifying the document</a:t>
            </a:r>
          </a:p>
          <a:p>
            <a:pPr lvl="0"/>
            <a:r>
              <a:rPr lang="en-US"/>
              <a:t>add ?attachments=true to fetch the attachments as binary (Base64) data when fetching the document</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Documents can be inserted in bulk</a:t>
            </a:r>
          </a:p>
          <a:p>
            <a:pPr lvl="0"/>
            <a:r>
              <a:rPr lang="en-US"/>
              <a:t>send a POST to http://localhost:5984/{dbname}/_bulk_docs</a:t>
            </a:r>
          </a:p>
          <a:p>
            <a:pPr lvl="0"/>
            <a:r>
              <a:rPr lang="en-US"/>
              <a:t>include array of docs in body of POST</a:t>
            </a:r>
          </a:p>
          <a:p>
            <a:pPr lvl="1"/>
            <a:r>
              <a:rPr lang="en-US"/>
              <a:t>if updating, make sure to include _rev for each doc</a:t>
            </a:r>
          </a:p>
          <a:p>
            <a:pPr lvl="0"/>
            <a:r>
              <a:rPr lang="en-US"/>
              <a:t>"non-atomic" mode: response indicates which documents were saved and which weren't</a:t>
            </a:r>
          </a:p>
          <a:p>
            <a:pPr lvl="1"/>
            <a:r>
              <a:rPr lang="en-US"/>
              <a:t>default mode</a:t>
            </a:r>
          </a:p>
          <a:p>
            <a:pPr lvl="0"/>
            <a:r>
              <a:rPr lang="en-US"/>
              <a:t>"all-or-nothing" mode: all documents will be saved, but conflicts may exist</a:t>
            </a:r>
          </a:p>
          <a:p>
            <a:pPr lvl="1"/>
            <a:r>
              <a:rPr lang="en-US"/>
              <a:t>pass "all_or_nothing : true" in the request</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Retrieving an individual document is just a GET</a:t>
            </a:r>
          </a:p>
          <a:p>
            <a:pPr lvl="0"/>
            <a:r>
              <a:rPr lang="en-US"/>
              <a:t>GET http://localhost:5984/{database}/{_id}</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Retrieving multiple documents uses Views</a:t>
            </a:r>
          </a:p>
          <a:p>
            <a:pPr lvl="0"/>
            <a:r>
              <a:rPr lang="en-US"/>
              <a:t>views are essentially predefined MapReduce pairs defined within the database</a:t>
            </a:r>
          </a:p>
          <a:p>
            <a:pPr lvl="0"/>
            <a:r>
              <a:rPr lang="en-US"/>
              <a:t>create a "map" function to select the data from a given document</a:t>
            </a:r>
          </a:p>
          <a:p>
            <a:pPr lvl="0"/>
            <a:r>
              <a:rPr lang="en-US"/>
              <a:t>create a "reduce" function to collect the "map"ped data into a single result (optional)</a:t>
            </a:r>
          </a:p>
          <a:p>
            <a:pPr lvl="0"/>
            <a:r>
              <a:rPr lang="en-US"/>
              <a:t>views are "compiled" on first use</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API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Views can be constrained by query params</a:t>
            </a:r>
          </a:p>
          <a:p>
            <a:pPr lvl="0"/>
            <a:r>
              <a:rPr lang="en-US">
                <a:latin typeface="Courier New"/>
              </a:rPr>
              <a:t>?key=...</a:t>
            </a:r>
            <a:r>
              <a:rPr lang="en-US"/>
              <a:t> : return exact row</a:t>
            </a:r>
          </a:p>
          <a:p>
            <a:pPr lvl="0"/>
            <a:r>
              <a:rPr lang="en-US">
                <a:latin typeface="Courier New"/>
              </a:rPr>
              <a:t>?startkey=...&amp;endkey=...</a:t>
            </a:r>
            <a:r>
              <a:rPr lang="en-US"/>
              <a:t> : return range of rows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Updating a individual document is just a POST</a:t>
            </a:r>
          </a:p>
          <a:p>
            <a:pPr lvl="0"/>
            <a:r>
              <a:rPr lang="en-US"/>
              <a:t>POST http://localhost:5984/{database}/{_id}</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CouchDB and 'Code'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about executable bits in/with Couch?</a:t>
            </a:r>
            <a:endParaRPr lang="en-US" smtClean="0"/>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Code</a:t>
            </a:r>
            <a:endParaRPr lang="en-US" smtClean="0"/>
          </a:p>
        </p:txBody>
      </p:sp>
      <p:sp>
        <p:nvSpPr>
          <p:cNvPr name="TextBox 3" id="3"/>
          <p:cNvSpPr txBox="true"/>
          <p:nvPr/>
        </p:nvSpPr>
        <p:spPr>
          <a:xfrm>
            <a:off x="457200" y="1608138"/>
            <a:ext cx="8229600" cy="1329137"/>
          </a:xfrm>
          <a:prstGeom prst="rect">
            <a:avLst/>
          </a:prstGeom>
        </p:spPr>
        <p:txBody>
          <a:bodyPr anchor="t" rtlCol="false"/>
          <a:lstStyle/>
          <a:p>
            <a:pPr fontAlgn="t"/>
            <a:r>
              <a:rPr lang="en-US"/>
              <a:t>
Recall: Everything is a document
* a document can contain JavaScript code, executed by CouchDB
* this is called a 'design document'
* a design document is a doc URL-prefixed with "_design"
</a:t>
            </a:r>
          </a:p>
        </p:txBody>
      </p:sp>
      <p:sp>
        <p:nvSpPr>
          <p:cNvPr name="TextBox 4" id="4"/>
          <p:cNvSpPr txBox="true"/>
          <p:nvPr/>
        </p:nvSpPr>
        <p:spPr>
          <a:xfrm>
            <a:off x="457200" y="2937275"/>
            <a:ext cx="8229600" cy="1590888"/>
          </a:xfrm>
          <a:prstGeom prst="rect">
            <a:avLst/>
          </a:prstGeom>
          <a:solidFill>
            <a:srgbClr val="000000"/>
          </a:solidFill>
        </p:spPr>
        <p:txBody>
          <a:bodyPr anchor="t" rtlCol="false"/>
          <a:lstStyle/>
          <a:p>
            <a:pPr fontAlgn="t"/>
            <a:r>
              <a:rPr lang="en-US" sz="1400" b="false">
                <a:solidFill>
                  <a:srgbClr val="FFFFFF"/>
                </a:solidFill>
                <a:latin typeface="Consolas"/>
              </a:rPr>
              <a:t>{
    "_id" : "_design/example",
    "views" : {
        "all_docs" : {
            "map" : "function(doc) { emit(doc._id, doc._rev) }"
        }
    }
}</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 supports server-side validation</a:t>
            </a:r>
          </a:p>
          <a:p>
            <a:pPr lvl="0"/>
            <a:r>
              <a:rPr lang="en-US"/>
              <a:t>add a "validate_doc_function" member to _design/</a:t>
            </a:r>
          </a:p>
          <a:p>
            <a:pPr lvl="0"/>
            <a:r>
              <a:rPr lang="en-US"/>
              <a:t>function takes three parameters:</a:t>
            </a:r>
          </a:p>
          <a:p>
            <a:pPr lvl="1"/>
            <a:r>
              <a:rPr lang="en-US"/>
              <a:t>"newDoc": the incoming document</a:t>
            </a:r>
          </a:p>
          <a:p>
            <a:pPr lvl="1"/>
            <a:r>
              <a:rPr lang="en-US"/>
              <a:t>"savedDoc": the document on disk (if any)</a:t>
            </a:r>
          </a:p>
          <a:p>
            <a:pPr lvl="1"/>
            <a:r>
              <a:rPr lang="en-US"/>
              <a:t>"userCtx": the user and their roles</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CouchDB can also show arbitrary pages</a:t>
            </a:r>
          </a:p>
          <a:p>
            <a:pPr lvl="0"/>
            <a:r>
              <a:rPr lang="en-US"/>
              <a:t>add "show" functions to design document</a:t>
            </a:r>
          </a:p>
          <a:p>
            <a:pPr lvl="1"/>
            <a:r>
              <a:rPr lang="en-US"/>
              <a:t>"shows" member in design doc</a:t>
            </a:r>
          </a:p>
          <a:p>
            <a:pPr lvl="1"/>
            <a:r>
              <a:rPr lang="en-US"/>
              <a:t>array of name : function value pairs</a:t>
            </a:r>
          </a:p>
          <a:p>
            <a:pPr lvl="1"/>
            <a:r>
              <a:rPr lang="en-US"/>
              <a:t>functions take 2 params: doc (document) and req (request)</a:t>
            </a:r>
          </a:p>
          <a:p>
            <a:pPr lvl="1"/>
            <a:r>
              <a:rPr lang="en-US"/>
              <a:t>use GET /{db}/_design/{design}/_show/{show}/{id}</a:t>
            </a:r>
          </a:p>
          <a:p>
            <a:pPr lvl="0"/>
            <a:r>
              <a:rPr lang="en-US"/>
              <a:t>URL query parameters are available on request object</a:t>
            </a:r>
          </a:p>
          <a:p>
            <a:pPr lvl="0"/>
            <a:r>
              <a:rPr lang="en-US"/>
              <a:t>view "templates" are also possible, in much the same way</a:t>
            </a:r>
          </a:p>
          <a:p>
            <a:pPr lvl="0"/>
            <a:r>
              <a:rPr lang="en-US"/>
              <a:t>ditto for "lists"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'NoSQL'</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the heck is a 'NoSQL', anyway?</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CouchApps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CouchDB is a single-tier app server</a:t>
            </a:r>
            <a:endParaRPr lang="en-US" smtClean="0"/>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CouchApps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CouchApp is a framework/build system for building CouchDB applications (design docs)</a:t>
            </a:r>
          </a:p>
          <a:p>
            <a:pPr lvl="0"/>
            <a:r>
              <a:rPr lang="en-US"/>
              <a:t>It stores views in the CouchDB database</a:t>
            </a:r>
          </a:p>
          <a:p>
            <a:pPr lvl="1"/>
            <a:r>
              <a:rPr lang="en-US"/>
              <a:t>Because CouchDB is a REST-based API, it effectively acts as its own app server</a:t>
            </a:r>
          </a:p>
          <a:p>
            <a:pPr lvl="1"/>
            <a:r>
              <a:rPr lang="en-US"/>
              <a:t>In other words, CouchDB can be a 1-tier application server</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CouchDB is... different</a:t>
            </a:r>
          </a:p>
          <a:p>
            <a:pPr lvl="0"/>
            <a:r>
              <a:rPr lang="en-US"/>
              <a:t>a schemaless pseudo-revisioning document store</a:t>
            </a:r>
          </a:p>
          <a:p>
            <a:pPr lvl="0"/>
            <a:r>
              <a:rPr lang="en-US"/>
              <a:t>JavaScript-based application engine</a:t>
            </a:r>
          </a:p>
          <a:p>
            <a:pPr lvl="0"/>
            <a:r>
              <a:rPr lang="en-US"/>
              <a:t>designed for easy replication</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CouchDB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from here</a:t>
            </a:r>
            <a:endParaRPr lang="en-US" smtClean="0"/>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References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CouchDB: The Definitive Guide</a:t>
            </a:r>
          </a:p>
          <a:p>
            <a:pPr lvl="1"/>
            <a:r>
              <a:rPr lang="en-US"/>
              <a:t>J. Chris Anderson et al, O’Reilly, 2011</a:t>
            </a:r>
          </a:p>
          <a:p>
            <a:pPr lvl="0"/>
            <a:r>
              <a:rPr lang="en-US"/>
              <a:t>CouchDB website</a:t>
            </a:r>
          </a:p>
          <a:p>
            <a:pPr lvl="1"/>
            <a:r>
              <a:rPr lang="en-US"/>
              <a:t>http://couchdb.apache.org/</a:t>
            </a:r>
          </a:p>
          <a:p>
            <a:pPr lvl="1"/>
            <a:r>
              <a:rPr lang="en-US"/>
              <a:t>Download: http://couchdb.apache.org/downloads.html</a:t>
            </a:r>
          </a:p>
          <a:p>
            <a:pPr lvl="1"/>
            <a:r>
              <a:rPr lang="en-US"/>
              <a:t>Complete HTTP reference: http://wiki.apache.org/couchdb/Complete_HTTP_API_Reference</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References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CouchApp</a:t>
            </a:r>
          </a:p>
          <a:p>
            <a:pPr lvl="1"/>
            <a:r>
              <a:rPr lang="en-US"/>
              <a:t>Download: https://github.com/couchapp/couchapp/downloads</a:t>
            </a:r>
          </a:p>
          <a:p>
            <a:pPr lvl="0"/>
            <a:r>
              <a:rPr lang="en-US"/>
              <a:t>CouchOne website</a:t>
            </a:r>
          </a:p>
          <a:p>
            <a:pPr lvl="1"/>
            <a:r>
              <a:rPr lang="en-US"/>
              <a:t>Downloads or signup: http://www.couchone.com/get</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"NoSQL"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"NoSQL" isn't really a great categorization</a:t>
            </a:r>
          </a:p>
          <a:p>
            <a:pPr lvl="0"/>
            <a:r>
              <a:rPr lang="en-US"/>
              <a:t>Very rarely is "not X" a useful descriptor</a:t>
            </a:r>
          </a:p>
          <a:p>
            <a:pPr lvl="0"/>
            <a:r>
              <a:rPr lang="en-US"/>
              <a:t>A better categorization/taxonomy is required</a:t>
            </a:r>
          </a:p>
          <a:p>
            <a:pPr lvl="0"/>
            <a:r>
              <a:rPr lang="en-US"/>
              <a:t>Thus, I choose to eschew "NoSQL" as a useful term</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Conceptuals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Each node in a system should be able to make decisions purely based on local state. If you need to do something under high load with failures occurring and you need to reach agreement, you've lost.</a:t>
            </a:r>
          </a:p>
          <a:p>
            <a:pPr lvl="0"/>
            <a:r>
              <a:rPr lang="en-US"/>
              <a:t> --Werner Vogels, CTO, Amazon</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problem is one of load/scale and contention</a:t>
            </a:r>
          </a:p>
          <a:p>
            <a:pPr lvl="0"/>
            <a:r>
              <a:rPr lang="en-US"/>
              <a:t>Repeat after me: Contention is the enemy of scalability</a:t>
            </a:r>
          </a:p>
          <a:p>
            <a:pPr lvl="0"/>
            <a:r>
              <a:rPr lang="en-US"/>
              <a:t>And scale is the issue of the Internet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With the advent of the Web, we changed our enterprise apps</a:t>
            </a:r>
          </a:p>
          <a:p>
            <a:pPr lvl="0"/>
            <a:r>
              <a:rPr lang="en-US"/>
              <a:t>Before, enterprise apps were internal</a:t>
            </a:r>
          </a:p>
          <a:p>
            <a:pPr lvl="1"/>
            <a:r>
              <a:rPr lang="en-US"/>
              <a:t>Known user base, known loads, known scale</a:t>
            </a:r>
          </a:p>
          <a:p>
            <a:pPr lvl="1"/>
            <a:r>
              <a:rPr lang="en-US"/>
              <a:t>This user base was not likely to change without huge warning</a:t>
            </a:r>
          </a:p>
          <a:p>
            <a:pPr lvl="0"/>
            <a:r>
              <a:rPr lang="en-US"/>
              <a:t>With the Web app, we began to project our enterprise apps out into the Internet</a:t>
            </a:r>
          </a:p>
          <a:p>
            <a:pPr lvl="1"/>
            <a:r>
              <a:rPr lang="en-US"/>
              <a:t>This meant an unknown and unpredictable user base</a:t>
            </a:r>
          </a:p>
          <a:p>
            <a:pPr lvl="1"/>
            <a:r>
              <a:rPr lang="en-US"/>
              <a:t>With that came an unknown and unpredictable load and scale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Scale and load began to take down the existing infrastructure</a:t>
            </a:r>
          </a:p>
          <a:p>
            <a:pPr lvl="0"/>
            <a:r>
              <a:rPr lang="en-US"/>
              <a:t>Traditionally-managed RDBMS'es simply couldn't keep up</a:t>
            </a:r>
          </a:p>
          <a:p>
            <a:pPr lvl="0"/>
            <a:r>
              <a:rPr lang="en-US"/>
              <a:t>ACID has its uses... but we found the edge really quickly</a:t>
            </a:r>
          </a:p>
          <a:p>
            <a:pPr lvl="0"/>
            <a:r>
              <a:rPr lang="en-US"/>
              <a:t>Distributed Two-Phase Commit Transactions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theory, there's no difference|between theory and practice|In practice, however....</a:t>
            </a:r>
          </a:p>
          <a:p>
            <a:pPr lvl="0"/>
            <a:r>
              <a:rPr lang="en-US"/>
              <a:t> --(various)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 the rise of the NoSQL movement, a whole new crop of different ways to store data suddenly became available to the Java developer. Unfortunately, what didn't come with them was an owner's manual. CouchDB, for example, was the first of the NoSQL databases to be named as such, and offers features not found in the traditional RDBMS: a distributed, robust incremental replication document-oriented database server with bi-directional conflict detection and management, accessible via a RESTful JSON API, stored ad-hoc and schema-free with a flat address space, that is both query-able and index-able, featuring a table-oriented reporting engine that uses JavaScript as a query language. (With a list of buzzwords like that, what's not to love?)
In this session, we'll look at CouchDB, how to set it up, store data to it, retrieve data from it, and in general figure out where it fits within your next project. Be careful, or you just might find yourself falling in love.
</dc:description>
  <cp:keywords>NoSQL, REST, Data Storage, Developer</cp:keywords>
  <dcterms:modified xsi:type="dcterms:W3CDTF">2011-08-01T06:04:30Z</dcterms:modified>
  <cp:revision>1</cp:revision>
  <dc:subject>NoSQL, REST, Data Storage, Developer</dc:subject>
  <dc:title>Busy Developer's Guide to CouchDB</dc:title>
</cp:coreProperties>
</file>