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Architect's Guide </a:t>
            </a:r>
          </a:p>
          <a:p>
            <a:r>
              <a:rPr lang="en-US"/>
              <a:t> to Rules Engines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Rules Engines/Expert Systems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When should I use a rules engine?</a:t>
            </a:r>
          </a:p>
          <a:p>
            <a:pPr lvl="0"/>
            <a:r>
              <a:rPr lang="en-US"/>
              <a:t>Are you going to maintain the code or finished product over time, or is this effort a one-shot effort?</a:t>
            </a:r>
          </a:p>
          <a:p>
            <a:pPr lvl="1"/>
            <a:r>
              <a:rPr lang="en-US"/>
              <a:t>If the code is not going to be maintained over time, then don't use a rules engine-you probably won't gain any significant advantage from it.</a:t>
            </a:r>
          </a:p>
          <a:p>
            <a:pPr lvl="1"/>
            <a:r>
              <a:rPr lang="en-US"/>
              <a:t>If the code is going to be maintained over time, consider using a rules engine--the ROI will be worth it (see question #6).</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Rules Engines/Expert Systems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When should I use a rules engine?</a:t>
            </a:r>
          </a:p>
          <a:p>
            <a:pPr lvl="0"/>
            <a:r>
              <a:rPr lang="en-US"/>
              <a:t>Does your customer require a custom solution or do you need to hard-wire the algorithm for absolute high-end performance, or can the solution accommodate a rules engine?</a:t>
            </a:r>
          </a:p>
          <a:p>
            <a:pPr lvl="1"/>
            <a:r>
              <a:rPr lang="en-US"/>
              <a:t>If you need to optimize for speed and memory, or your customer requires a custom solution, then don't use a rules engine.</a:t>
            </a:r>
          </a:p>
          <a:p>
            <a:pPr lvl="1"/>
            <a:r>
              <a:rPr lang="en-US"/>
              <a:t>If the performance requirements will accommodate a rules engine solution, then consider using one.</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Rules Engines/Expert Systems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When should I use a rules engine?</a:t>
            </a:r>
          </a:p>
          <a:p>
            <a:pPr lvl="0"/>
            <a:r>
              <a:rPr lang="en-US"/>
              <a:t>Can the project/product line afford the overall cost of using a rules engine over the project/product lifecycle?</a:t>
            </a:r>
          </a:p>
          <a:p>
            <a:pPr lvl="1"/>
            <a:r>
              <a:rPr lang="en-US"/>
              <a:t>There are a number of costs typically associated with using rules engine tools:</a:t>
            </a:r>
          </a:p>
          <a:p>
            <a:pPr lvl="1"/>
            <a:r>
              <a:rPr lang="en-US"/>
              <a:t>Licensing fees for development and deployment of the engine</a:t>
            </a:r>
          </a:p>
          <a:p>
            <a:pPr lvl="1"/>
            <a:r>
              <a:rPr lang="en-US"/>
              <a:t>Training developers and (if necessary) end-users</a:t>
            </a:r>
          </a:p>
          <a:p>
            <a:pPr lvl="1"/>
            <a:r>
              <a:rPr lang="en-US"/>
              <a:t>ROI-financial analysts have shown that you don't begin to break even monetarily on the typical investment in rules engine technology until at least 1 year after deployment to your customer. However, at that point, the flexibility and ease-of-maintenance begin to show significant returns.</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Rules Engines/Expert Systems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So... when should I use it, again?</a:t>
            </a:r>
          </a:p>
          <a:p>
            <a:pPr lvl="0"/>
            <a:r>
              <a:rPr lang="en-US"/>
              <a:t>For simulation and prototyping</a:t>
            </a:r>
          </a:p>
          <a:p>
            <a:pPr lvl="0"/>
            <a:r>
              <a:rPr lang="en-US"/>
              <a:t>In cases where you find you may not really know or understand the rules you are trying to encode in your algorithm, a rules engine can provide a flexible way to encode and modify the rules over time as they are discovered</a:t>
            </a:r>
          </a:p>
          <a:p>
            <a:pPr lvl="0"/>
            <a:r>
              <a:rPr lang="en-US"/>
              <a:t>A rules engine architecture also provides a convenient structure for separating "business logic" from the rest of the system, aiding in the effort to clearly "separate concerns"</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Implementations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Several rules engines implementations exist</a:t>
            </a:r>
          </a:p>
          <a:p>
            <a:pPr lvl="0"/>
            <a:r>
              <a:rPr lang="en-US"/>
              <a:t>Java Expert System Shell (JESS) (Java; sort-of commercial)</a:t>
            </a:r>
          </a:p>
          <a:p>
            <a:pPr lvl="0"/>
            <a:r>
              <a:rPr lang="en-US"/>
              <a:t>iLOG Rules (.NET and Java; commercial)</a:t>
            </a:r>
          </a:p>
          <a:p>
            <a:pPr lvl="0"/>
            <a:r>
              <a:rPr lang="en-US"/>
              <a:t>Drools/JBoss Rules (.NET and Java; open-source)</a:t>
            </a:r>
          </a:p>
          <a:p>
            <a:pPr lvl="0"/>
            <a:r>
              <a:rPr lang="en-US"/>
              <a:t>NxBRE (.NET only; open-source)</a:t>
            </a:r>
          </a:p>
          <a:p>
            <a:pPr lvl="0"/>
            <a:r>
              <a:rPr lang="en-US"/>
              <a:t>Workflow Rules (.NET only; included w/ .NET 3.0)</a:t>
            </a:r>
          </a:p>
          <a:p>
            <a:pPr lvl="0"/>
            <a:r>
              <a:rPr lang="en-US"/>
              <a:t>BizTalk Server (.NET only; commercial)</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Summary</a:t>
            </a:r>
          </a:p>
          <a:p>
            <a:pPr lvl="0"/>
            <a:r>
              <a:rPr lang="en-US"/>
              <a:t>rules engines are powerful ways to design a system</a:t>
            </a:r>
          </a:p>
          <a:p>
            <a:pPr lvl="0"/>
            <a:r>
              <a:rPr lang="en-US"/>
              <a:t>rules engines can give end-users substantial power</a:t>
            </a:r>
          </a:p>
          <a:p>
            <a:pPr lvl="0"/>
            <a:r>
              <a:rPr lang="en-US"/>
              <a:t>ensure the problem is right before using a rules engine</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Learn...</a:t>
            </a:r>
          </a:p>
          <a:p>
            <a:pPr lvl="0"/>
            <a:r>
              <a:rPr lang="en-US"/>
              <a:t>a bit about Rule Engines and Expert Systems</a:t>
            </a:r>
          </a:p>
          <a:p>
            <a:pPr lvl="0"/>
            <a:r>
              <a:rPr lang="en-US"/>
              <a:t>a bit about when to apply them</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Rules Engines/Expert Systems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The usual suspects: what, why, when</a:t>
            </a:r>
            <a:endParaRPr lang="en-US" smtClean="0"/>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Rules Engines/Expert Systems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is an expert system?</a:t>
            </a:r>
          </a:p>
          <a:p>
            <a:pPr lvl="0"/>
            <a:r>
              <a:rPr lang="en-US"/>
              <a:t>"... an intelligent computer program that uses knowledge and inference procedures to solve problems that are difficult enough to require significant human expertise for their solution."</a:t>
            </a:r>
          </a:p>
          <a:p>
            <a:pPr lvl="0">
              <a:buNone/>
            </a:pPr>
            <a:r>
              <a:rPr lang="en-US" b="true"/>
              <a:t>What is a rules engine?</a:t>
            </a:r>
          </a:p>
          <a:p>
            <a:pPr lvl="0"/>
            <a:r>
              <a:rPr lang="en-US"/>
              <a:t>a generalized expert system in which the expertise (the domain knowledge) is missing, to be entered via some form of programming language at a later date</a:t>
            </a:r>
          </a:p>
          <a:p>
            <a:pPr lvl="1"/>
            <a:r>
              <a:rPr lang="en-US"/>
              <a:t>JESS (Java Expert System Shell)</a:t>
            </a:r>
          </a:p>
          <a:p>
            <a:pPr lvl="1"/>
            <a:r>
              <a:rPr lang="en-US"/>
              <a:t>Drools</a:t>
            </a:r>
          </a:p>
          <a:p>
            <a:pPr lvl="1"/>
            <a:r>
              <a:rPr lang="en-US"/>
              <a:t>Windows Workflow Rules</a:t>
            </a:r>
          </a:p>
          <a:p>
            <a:pPr lvl="1"/>
            <a:r>
              <a:rPr lang="en-US"/>
              <a:t>ILOG Rules</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Rules Engines/Expert Systems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Architecture</a:t>
            </a:r>
          </a:p>
          <a:p>
            <a:pPr lvl="0"/>
            <a:r>
              <a:rPr lang="en-US"/>
              <a:t>inference engine</a:t>
            </a:r>
          </a:p>
          <a:p>
            <a:pPr lvl="1"/>
            <a:r>
              <a:rPr lang="en-US"/>
              <a:t>pattern matcher</a:t>
            </a:r>
          </a:p>
          <a:p>
            <a:pPr lvl="1"/>
            <a:r>
              <a:rPr lang="en-US"/>
              <a:t>agenda</a:t>
            </a:r>
          </a:p>
          <a:p>
            <a:pPr lvl="1"/>
            <a:r>
              <a:rPr lang="en-US"/>
              <a:t>execution engine</a:t>
            </a:r>
          </a:p>
          <a:p>
            <a:pPr lvl="0"/>
            <a:r>
              <a:rPr lang="en-US"/>
              <a:t>rule base</a:t>
            </a:r>
          </a:p>
          <a:p>
            <a:pPr lvl="0"/>
            <a:r>
              <a:rPr lang="en-US"/>
              <a:t>working memory</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Rules Engines/Expert Systems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Glossary</a:t>
            </a:r>
          </a:p>
          <a:p>
            <a:pPr lvl="0"/>
            <a:r>
              <a:rPr lang="en-US"/>
              <a:t>RETE (ree-tee) algorithm</a:t>
            </a:r>
          </a:p>
          <a:p>
            <a:pPr lvl="1"/>
            <a:r>
              <a:rPr lang="en-US"/>
              <a:t>Latin for "net"</a:t>
            </a:r>
          </a:p>
          <a:p>
            <a:pPr lvl="1"/>
            <a:r>
              <a:rPr lang="en-US"/>
              <a:t>form a graph of nodes, connecting rules to facts and vice versa</a:t>
            </a:r>
          </a:p>
          <a:p>
            <a:pPr lvl="1"/>
            <a:r>
              <a:rPr lang="en-US"/>
              <a:t>very powerful, sometimes confusing</a:t>
            </a:r>
          </a:p>
          <a:p>
            <a:pPr lvl="0"/>
            <a:r>
              <a:rPr lang="en-US"/>
              <a:t>Forward-chaining</a:t>
            </a:r>
          </a:p>
          <a:p>
            <a:pPr lvl="1"/>
            <a:r>
              <a:rPr lang="en-US"/>
              <a:t>"if-else" style condition-execution</a:t>
            </a:r>
          </a:p>
          <a:p>
            <a:pPr lvl="1"/>
            <a:r>
              <a:rPr lang="en-US"/>
              <a:t>"drawing conclusions from the available evidence"</a:t>
            </a:r>
          </a:p>
          <a:p>
            <a:pPr lvl="0"/>
            <a:r>
              <a:rPr lang="en-US"/>
              <a:t>Backward-chaining</a:t>
            </a:r>
          </a:p>
          <a:p>
            <a:pPr lvl="1"/>
            <a:r>
              <a:rPr lang="en-US"/>
              <a:t>rules engine actively looks to make rules fire</a:t>
            </a:r>
          </a:p>
          <a:p>
            <a:pPr lvl="1"/>
            <a:r>
              <a:rPr lang="en-US"/>
              <a:t>"looking for evidence to back a hypothesis"</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Rules Engines/Expert Systems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When should I use a rules engine?</a:t>
            </a:r>
          </a:p>
          <a:p>
            <a:pPr lvl="0"/>
            <a:r>
              <a:rPr lang="en-US"/>
              <a:t>(source: http://herzberg.ca.sandia.gov/jess/guidelines.shtml)</a:t>
            </a:r>
          </a:p>
          <a:p>
            <a:pPr lvl="0"/>
            <a:r>
              <a:rPr lang="en-US"/>
              <a:t>Is your algorithm primarily compute-intensive or is there significant decision-making capability involved?</a:t>
            </a:r>
          </a:p>
          <a:p>
            <a:pPr lvl="1"/>
            <a:r>
              <a:rPr lang="en-US"/>
              <a:t>If your basic algorithm is compute-intensive or a table-lookup, without much conditional branching or decision-making involved, then don't use a rules engine.</a:t>
            </a:r>
          </a:p>
          <a:p>
            <a:pPr lvl="1"/>
            <a:r>
              <a:rPr lang="en-US"/>
              <a:t>If however, the algorithm involves significant conditional branching or decision-making, then consider using a rules engine.</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Rules Engines/Expert Systems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When should I use a rules engine?</a:t>
            </a:r>
          </a:p>
          <a:p>
            <a:pPr lvl="0"/>
            <a:r>
              <a:rPr lang="en-US"/>
              <a:t>Are the decisions that need to be made relatively simple, or potentially complex?</a:t>
            </a:r>
          </a:p>
          <a:p>
            <a:pPr lvl="1"/>
            <a:r>
              <a:rPr lang="en-US"/>
              <a:t>If you find that you can't write the decision rules, for whatever reason, then stop here until you can, or use some other tool instead that will help you discover the rules you need. Put another way, if you can't state some rules, don't use a rules engine.</a:t>
            </a:r>
          </a:p>
          <a:p>
            <a:pPr lvl="1"/>
            <a:r>
              <a:rPr lang="en-US"/>
              <a:t>If you have 2, or fewer, conditions in your rules (or, for example, a block with 2 nested if-statements or less), don't use a rules engine-it's probably overkill.</a:t>
            </a:r>
          </a:p>
          <a:p>
            <a:pPr lvl="1"/>
            <a:r>
              <a:rPr lang="en-US"/>
              <a:t>If you have 3 or more conditions in your rules (or, for example, a block with 3 or more nested if-statements in pseudo-code), then consider using a rules engine.</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Rules Engines/Expert Systems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When should I use a rules engine?</a:t>
            </a:r>
          </a:p>
          <a:p>
            <a:pPr lvl="0"/>
            <a:r>
              <a:rPr lang="en-US"/>
              <a:t>Is your algorithm basically static, or are the rules likely to change reasonably often over time?</a:t>
            </a:r>
          </a:p>
          <a:p>
            <a:pPr lvl="1"/>
            <a:r>
              <a:rPr lang="en-US"/>
              <a:t>If the rules/logic are well-defined and static, then don't use a rules engine-you probably don't need the overhead or flexibility.</a:t>
            </a:r>
          </a:p>
          <a:p>
            <a:pPr lvl="1"/>
            <a:r>
              <a:rPr lang="en-US"/>
              <a:t>If the rules are likely to change over time due to the nature of the application, then consider using a rules engine-the flexibility is worth the overhead.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If you've been keeping your ear to the ground, you may have heard some talk recently about "rules", "business rules" and "rules engines", but not necessarily any clear discussion on what they are, how to use or design them, or why they might be useful or important.
This presentation puts some concrete definition around what a "rule" is, how a "rule engine" can enable your users to be more agile than they ever thought possible, how to decide when it's right to use a rule engine, and how you can (finally!) get out of the "infinite if-else game".
</dc:description>
  <cp:keywords>Architecture, Expert Systems, Rules Engines</cp:keywords>
  <dcterms:modified xsi:type="dcterms:W3CDTF">2011-08-01T06:04:30Z</dcterms:modified>
  <cp:revision>1</cp:revision>
  <dc:subject>Architecture, Expert Systems, Rules Engines</dc:subject>
  <dc:title>Busy Architect's Guide   to Rules Engines</dc:title>
</cp:coreProperties>
</file>