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1.xml" Type="http://schemas.openxmlformats.org/officeDocument/2006/relationships/slideLayout"/><Relationship Id="rId2" Target="mailto:ted@tedneward.com" TargetMode="External" Type="http://schemas.openxmlformats.org/officeDocument/2006/relationships/hyperlink"/><Relationship Id="rId3" Target="http://blogs.tedneward.com" TargetMode="External" Type="http://schemas.openxmlformats.org/officeDocument/2006/relationships/hyperlink"/><Relationship Id="rId4" Target="http://twitter.com/tedneward" TargetMode="External" Type="http://schemas.openxmlformats.org/officeDocument/2006/relationships/hyperlink"/></Relationships>
</file>

<file path=ppt/slides/_rels/slide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Busy Architect's Guide</a:t>
            </a:r>
          </a:p>
          <a:p>
            <a:r>
              <a:rPr lang="en-US"/>
              <a:t>to CQRS</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tedneward.com"/>
              </a:rPr>
              <a:t>ted@tedneward.com</a:t>
            </a:r>
            <a:r>
              <a:rPr lang="en-US"/>
              <a:t> </a:t>
            </a:r>
            <a:r>
              <a:rPr lang="en-US" sz="2400">
                <a:hlinkClick r:id="rId3" tooltip="http://blogs.tedneward.com"/>
              </a:rPr>
              <a:t>http://blogs.tedneward.com </a:t>
            </a:r>
            <a:r>
              <a:rPr lang="en-US"/>
              <a:t> </a:t>
            </a:r>
            <a:r>
              <a:rPr lang="en-US" sz="2400">
                <a:hlinkClick r:id="rId4" tooltip="http://twitter.com/tedneward"/>
              </a:rPr>
              <a:t>@tedneward</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Objectives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We're aiming to do a couple of things here</a:t>
            </a:r>
          </a:p>
          <a:p>
            <a:pPr lvl="0"/>
            <a:r>
              <a:rPr lang="en-US"/>
              <a:t>Explain what CQRS is</a:t>
            </a:r>
          </a:p>
          <a:p>
            <a:pPr lvl="0"/>
            <a:r>
              <a:rPr lang="en-US"/>
              <a:t>Understand where it came from, and why</a:t>
            </a:r>
          </a:p>
          <a:p>
            <a:pPr lvl="0"/>
            <a:r>
              <a:rPr lang="en-US"/>
              <a:t>Discuss some of the nuances</a:t>
            </a:r>
          </a:p>
          <a:p>
            <a:pPr lvl="0"/>
            <a:r>
              <a:rPr lang="en-US"/>
              <a:t>Figure out when it's useful, and when it's not</a:t>
            </a:r>
          </a:p>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Summary</a:t>
            </a:r>
            <a:endParaRPr lang="en-US" smtClean="0"/>
          </a:p>
        </p:txBody>
      </p:sp>
      <p:sp xmlns:r="http://schemas.openxmlformats.org/officeDocument/2006/relationships">
        <p:nvSpPr>
          <p:cNvPr id="3" name="Content Placeholder 2"/>
          <p:cNvSpPr>
            <a:spLocks noGrp="1"/>
          </p:cNvSpPr>
          <p:nvPr>
            <p:ph idx="1"/>
          </p:nvPr>
        </p:nvSpPr>
        <p:spPr/>
        <p:txBody>
          <a:bodyPr/>
          <a:lstStyle/>
        </p:txBody>
      </p:sp>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Credentials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Who is this guy?</a:t>
            </a:r>
          </a:p>
          <a:p>
            <a:pPr lvl="0"/>
            <a:r>
              <a:rPr lang="en-US"/>
              <a:t>Architect, Engineering Manager/Leader, "force multiplier"</a:t>
            </a:r>
          </a:p>
          <a:p>
            <a:pPr lvl="0"/>
            <a:r>
              <a:rPr lang="en-US"/>
              <a:t>Co-founder, Solidify US</a:t>
            </a:r>
          </a:p>
          <a:p>
            <a:pPr lvl="1"/>
            <a:r>
              <a:rPr lang="en-US"/>
              <a:t>http://www.solidify.dev</a:t>
            </a:r>
          </a:p>
          <a:p>
            <a:pPr lvl="0"/>
            <a:r>
              <a:rPr lang="en-US"/>
              <a:t>Principal -- Neward &amp; Associates</a:t>
            </a:r>
          </a:p>
          <a:p>
            <a:pPr lvl="0"/>
            <a:r>
              <a:rPr lang="en-US"/>
              <a:t>Author</a:t>
            </a:r>
          </a:p>
          <a:p>
            <a:pPr lvl="1"/>
            <a:r>
              <a:rPr lang="en-US" i="true"/>
              <a:t>Professional F# 2.0</a:t>
            </a:r>
            <a:r>
              <a:rPr lang="en-US"/>
              <a:t> (w/Erickson, et al; Wrox, 2010)</a:t>
            </a:r>
          </a:p>
          <a:p>
            <a:pPr lvl="1"/>
            <a:r>
              <a:rPr lang="en-US" i="true"/>
              <a:t>Effective Enterprise Java</a:t>
            </a:r>
            <a:r>
              <a:rPr lang="en-US"/>
              <a:t> (Addison-Wesley, 2004)</a:t>
            </a:r>
          </a:p>
          <a:p>
            <a:pPr lvl="1"/>
            <a:r>
              <a:rPr lang="en-US" i="true"/>
              <a:t>SSCLI Essentials</a:t>
            </a:r>
            <a:r>
              <a:rPr lang="en-US"/>
              <a:t> (w/Stutz, et al; OReilly, 2003)</a:t>
            </a:r>
          </a:p>
          <a:p>
            <a:pPr lvl="1"/>
            <a:r>
              <a:rPr lang="en-US" i="true"/>
              <a:t>Server-Based Java Programming</a:t>
            </a:r>
            <a:r>
              <a:rPr lang="en-US"/>
              <a:t> (Manning, 2000)</a:t>
            </a:r>
          </a:p>
          <a:p>
            <a:pPr lvl="0"/>
            <a:r>
              <a:rPr lang="en-US"/>
              <a:t>See http://www.newardassociates.com</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2022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The Comand/Query Responsibility Separation (CQRS) architectural style has emerged once again into the hallowed halls of software architecture, and it brings with it an entirely different approach to building/architecting software systems. Some of it makes sense; some of it baffles the newcomer. In this presentation, we'll talk about CQRS, where it fits, where it doesn't, some of the precepts by which we approach it, and most of all, how to get started with it if it turns out that this is the direction you want to take your next system.
</dc:description>
  <cp:keywords>Architecture, Enterprise, Distributed Systems, Messaging, WebAPI</cp:keywords>
  <dcterms:modified xsi:type="dcterms:W3CDTF">2011-08-01T06:04:30Z</dcterms:modified>
  <cp:revision>1</cp:revision>
  <dc:subject>Architecture, Enterprise, Distributed Systems, Messaging, WebAPI</dc:subject>
  <dc:title>Busy Architect's Guide to CQRS</dc:title>
</cp:coreProperties>
</file>